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2" r:id="rId2"/>
    <p:sldId id="258" r:id="rId3"/>
    <p:sldId id="261" r:id="rId4"/>
    <p:sldId id="262" r:id="rId5"/>
    <p:sldId id="270" r:id="rId6"/>
    <p:sldId id="271" r:id="rId7"/>
    <p:sldId id="274" r:id="rId8"/>
    <p:sldId id="265" r:id="rId9"/>
    <p:sldId id="266" r:id="rId10"/>
    <p:sldId id="268" r:id="rId11"/>
    <p:sldId id="272" r:id="rId12"/>
    <p:sldId id="276" r:id="rId13"/>
    <p:sldId id="279" r:id="rId14"/>
    <p:sldId id="281" r:id="rId15"/>
    <p:sldId id="280" r:id="rId16"/>
    <p:sldId id="26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0D7E61-1047-4817-B4CE-C28401B25057}" v="20" dt="2021-01-18T20:26:58.739"/>
    <p1510:client id="{8747F152-B2B0-4074-32FF-6E5FAECF319F}" v="242" dt="2021-01-12T17:22:02.277"/>
    <p1510:client id="{9440EF06-E799-FB15-C9F1-5E0B48B4C87B}" v="32" dt="2021-01-18T19:53:12.480"/>
    <p1510:client id="{9F83F124-0C49-8714-70D0-CD69D30A512D}" v="1" dt="2021-01-12T16:50:46.981"/>
    <p1510:client id="{B5ACA0E5-67C4-06EB-36D7-A7917CC0E403}" v="1" dt="2021-01-12T16:55:23.419"/>
    <p1510:client id="{D3743EAB-6B56-4D8B-987C-1F50D8184E07}" v="307" dt="2021-01-12T16:44:40.510"/>
    <p1510:client id="{F7A7B6C2-188A-9141-10CB-0A89CAEB035D}" v="112" dt="2021-01-18T20:16:57.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8" autoAdjust="0"/>
    <p:restoredTop sz="94660"/>
  </p:normalViewPr>
  <p:slideViewPr>
    <p:cSldViewPr snapToGrid="0">
      <p:cViewPr varScale="1">
        <p:scale>
          <a:sx n="72" d="100"/>
          <a:sy n="72" d="100"/>
        </p:scale>
        <p:origin x="57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HI.RADOUANE" userId="S::salhi.radouane.eleve@ehtp.ac.ma::ca7cb8d4-48c7-4705-ba54-1f90a7bbdb22" providerId="AD" clId="Web-{9440EF06-E799-FB15-C9F1-5E0B48B4C87B}"/>
    <pc:docChg chg="addSld delSld modSld sldOrd">
      <pc:chgData name="SALHI.RADOUANE" userId="S::salhi.radouane.eleve@ehtp.ac.ma::ca7cb8d4-48c7-4705-ba54-1f90a7bbdb22" providerId="AD" clId="Web-{9440EF06-E799-FB15-C9F1-5E0B48B4C87B}" dt="2021-01-18T19:53:52.341" v="15"/>
      <pc:docMkLst>
        <pc:docMk/>
      </pc:docMkLst>
      <pc:sldChg chg="modSp del">
        <pc:chgData name="SALHI.RADOUANE" userId="S::salhi.radouane.eleve@ehtp.ac.ma::ca7cb8d4-48c7-4705-ba54-1f90a7bbdb22" providerId="AD" clId="Web-{9440EF06-E799-FB15-C9F1-5E0B48B4C87B}" dt="2021-01-18T19:52:41.058" v="10"/>
        <pc:sldMkLst>
          <pc:docMk/>
          <pc:sldMk cId="3028095611" sldId="275"/>
        </pc:sldMkLst>
        <pc:spChg chg="mod">
          <ac:chgData name="SALHI.RADOUANE" userId="S::salhi.radouane.eleve@ehtp.ac.ma::ca7cb8d4-48c7-4705-ba54-1f90a7bbdb22" providerId="AD" clId="Web-{9440EF06-E799-FB15-C9F1-5E0B48B4C87B}" dt="2021-01-18T19:51:35.978" v="3" actId="20577"/>
          <ac:spMkLst>
            <pc:docMk/>
            <pc:sldMk cId="3028095611" sldId="275"/>
            <ac:spMk id="3" creationId="{0B147ACF-B74D-4009-BFC1-7CD6EEB28901}"/>
          </ac:spMkLst>
        </pc:spChg>
      </pc:sldChg>
      <pc:sldChg chg="addSp delSp modSp add ord replId">
        <pc:chgData name="SALHI.RADOUANE" userId="S::salhi.radouane.eleve@ehtp.ac.ma::ca7cb8d4-48c7-4705-ba54-1f90a7bbdb22" providerId="AD" clId="Web-{9440EF06-E799-FB15-C9F1-5E0B48B4C87B}" dt="2021-01-18T19:53:52.341" v="15"/>
        <pc:sldMkLst>
          <pc:docMk/>
          <pc:sldMk cId="1829273131" sldId="276"/>
        </pc:sldMkLst>
        <pc:spChg chg="mod">
          <ac:chgData name="SALHI.RADOUANE" userId="S::salhi.radouane.eleve@ehtp.ac.ma::ca7cb8d4-48c7-4705-ba54-1f90a7bbdb22" providerId="AD" clId="Web-{9440EF06-E799-FB15-C9F1-5E0B48B4C87B}" dt="2021-01-18T19:53:52.341" v="15"/>
          <ac:spMkLst>
            <pc:docMk/>
            <pc:sldMk cId="1829273131" sldId="276"/>
            <ac:spMk id="2" creationId="{949EA3CE-CD0A-4B96-A8D2-4485A93CC1B5}"/>
          </ac:spMkLst>
        </pc:spChg>
        <pc:spChg chg="del">
          <ac:chgData name="SALHI.RADOUANE" userId="S::salhi.radouane.eleve@ehtp.ac.ma::ca7cb8d4-48c7-4705-ba54-1f90a7bbdb22" providerId="AD" clId="Web-{9440EF06-E799-FB15-C9F1-5E0B48B4C87B}" dt="2021-01-18T19:53:52.341" v="15"/>
          <ac:spMkLst>
            <pc:docMk/>
            <pc:sldMk cId="1829273131" sldId="276"/>
            <ac:spMk id="9" creationId="{B2A773CA-28F4-49C2-BFA3-49A5867C7AFB}"/>
          </ac:spMkLst>
        </pc:spChg>
        <pc:spChg chg="del">
          <ac:chgData name="SALHI.RADOUANE" userId="S::salhi.radouane.eleve@ehtp.ac.ma::ca7cb8d4-48c7-4705-ba54-1f90a7bbdb22" providerId="AD" clId="Web-{9440EF06-E799-FB15-C9F1-5E0B48B4C87B}" dt="2021-01-18T19:53:52.341" v="15"/>
          <ac:spMkLst>
            <pc:docMk/>
            <pc:sldMk cId="1829273131" sldId="276"/>
            <ac:spMk id="13" creationId="{3009A16D-868B-4145-BBC6-555098537EC2}"/>
          </ac:spMkLst>
        </pc:spChg>
        <pc:spChg chg="del">
          <ac:chgData name="SALHI.RADOUANE" userId="S::salhi.radouane.eleve@ehtp.ac.ma::ca7cb8d4-48c7-4705-ba54-1f90a7bbdb22" providerId="AD" clId="Web-{9440EF06-E799-FB15-C9F1-5E0B48B4C87B}" dt="2021-01-18T19:53:52.341" v="15"/>
          <ac:spMkLst>
            <pc:docMk/>
            <pc:sldMk cId="1829273131" sldId="276"/>
            <ac:spMk id="17" creationId="{2DCAE5CF-5D29-4779-83E1-BDB64E4F30E5}"/>
          </ac:spMkLst>
        </pc:spChg>
        <pc:spChg chg="add">
          <ac:chgData name="SALHI.RADOUANE" userId="S::salhi.radouane.eleve@ehtp.ac.ma::ca7cb8d4-48c7-4705-ba54-1f90a7bbdb22" providerId="AD" clId="Web-{9440EF06-E799-FB15-C9F1-5E0B48B4C87B}" dt="2021-01-18T19:53:52.341" v="15"/>
          <ac:spMkLst>
            <pc:docMk/>
            <pc:sldMk cId="1829273131" sldId="276"/>
            <ac:spMk id="22" creationId="{17341052-73F2-435C-A1F0-70961D11B477}"/>
          </ac:spMkLst>
        </pc:spChg>
        <pc:spChg chg="add">
          <ac:chgData name="SALHI.RADOUANE" userId="S::salhi.radouane.eleve@ehtp.ac.ma::ca7cb8d4-48c7-4705-ba54-1f90a7bbdb22" providerId="AD" clId="Web-{9440EF06-E799-FB15-C9F1-5E0B48B4C87B}" dt="2021-01-18T19:53:52.341" v="15"/>
          <ac:spMkLst>
            <pc:docMk/>
            <pc:sldMk cId="1829273131" sldId="276"/>
            <ac:spMk id="26" creationId="{A0BCEF11-98AA-4EF8-91CF-8146F647932B}"/>
          </ac:spMkLst>
        </pc:spChg>
        <pc:spChg chg="add">
          <ac:chgData name="SALHI.RADOUANE" userId="S::salhi.radouane.eleve@ehtp.ac.ma::ca7cb8d4-48c7-4705-ba54-1f90a7bbdb22" providerId="AD" clId="Web-{9440EF06-E799-FB15-C9F1-5E0B48B4C87B}" dt="2021-01-18T19:53:52.341" v="15"/>
          <ac:spMkLst>
            <pc:docMk/>
            <pc:sldMk cId="1829273131" sldId="276"/>
            <ac:spMk id="30" creationId="{B2892C6A-FAAA-49A9-B836-6ECC4D48D7E8}"/>
          </ac:spMkLst>
        </pc:spChg>
        <pc:graphicFrameChg chg="mod modGraphic">
          <ac:chgData name="SALHI.RADOUANE" userId="S::salhi.radouane.eleve@ehtp.ac.ma::ca7cb8d4-48c7-4705-ba54-1f90a7bbdb22" providerId="AD" clId="Web-{9440EF06-E799-FB15-C9F1-5E0B48B4C87B}" dt="2021-01-18T19:53:52.341" v="15"/>
          <ac:graphicFrameMkLst>
            <pc:docMk/>
            <pc:sldMk cId="1829273131" sldId="276"/>
            <ac:graphicFrameMk id="5" creationId="{D743F088-886E-4E89-B659-3CBC11682EA5}"/>
          </ac:graphicFrameMkLst>
        </pc:graphicFrameChg>
        <pc:picChg chg="del">
          <ac:chgData name="SALHI.RADOUANE" userId="S::salhi.radouane.eleve@ehtp.ac.ma::ca7cb8d4-48c7-4705-ba54-1f90a7bbdb22" providerId="AD" clId="Web-{9440EF06-E799-FB15-C9F1-5E0B48B4C87B}" dt="2021-01-18T19:53:52.341" v="15"/>
          <ac:picMkLst>
            <pc:docMk/>
            <pc:sldMk cId="1829273131" sldId="276"/>
            <ac:picMk id="11" creationId="{5D7C72BA-4476-4E4B-BC37-9A75FD0C5951}"/>
          </ac:picMkLst>
        </pc:picChg>
        <pc:picChg chg="del">
          <ac:chgData name="SALHI.RADOUANE" userId="S::salhi.radouane.eleve@ehtp.ac.ma::ca7cb8d4-48c7-4705-ba54-1f90a7bbdb22" providerId="AD" clId="Web-{9440EF06-E799-FB15-C9F1-5E0B48B4C87B}" dt="2021-01-18T19:53:52.341" v="15"/>
          <ac:picMkLst>
            <pc:docMk/>
            <pc:sldMk cId="1829273131" sldId="276"/>
            <ac:picMk id="15" creationId="{3992EB33-38E1-4175-8EE2-9BB8CC159C7B}"/>
          </ac:picMkLst>
        </pc:picChg>
        <pc:picChg chg="add">
          <ac:chgData name="SALHI.RADOUANE" userId="S::salhi.radouane.eleve@ehtp.ac.ma::ca7cb8d4-48c7-4705-ba54-1f90a7bbdb22" providerId="AD" clId="Web-{9440EF06-E799-FB15-C9F1-5E0B48B4C87B}" dt="2021-01-18T19:53:52.341" v="15"/>
          <ac:picMkLst>
            <pc:docMk/>
            <pc:sldMk cId="1829273131" sldId="276"/>
            <ac:picMk id="24" creationId="{A4D2D0F6-68B7-4A2F-B80D-B3AAC1F4DC24}"/>
          </ac:picMkLst>
        </pc:picChg>
        <pc:picChg chg="add">
          <ac:chgData name="SALHI.RADOUANE" userId="S::salhi.radouane.eleve@ehtp.ac.ma::ca7cb8d4-48c7-4705-ba54-1f90a7bbdb22" providerId="AD" clId="Web-{9440EF06-E799-FB15-C9F1-5E0B48B4C87B}" dt="2021-01-18T19:53:52.341" v="15"/>
          <ac:picMkLst>
            <pc:docMk/>
            <pc:sldMk cId="1829273131" sldId="276"/>
            <ac:picMk id="28" creationId="{DB816C00-E2A2-4A28-A8CB-2E9E10E9FDF7}"/>
          </ac:picMkLst>
        </pc:picChg>
      </pc:sldChg>
    </pc:docChg>
  </pc:docChgLst>
  <pc:docChgLst>
    <pc:chgData name="SALHI.RADOUANE" userId="S::salhi.radouane.eleve@ehtp.ac.ma::ca7cb8d4-48c7-4705-ba54-1f90a7bbdb22" providerId="AD" clId="Web-{740D7E61-1047-4817-B4CE-C28401B25057}"/>
    <pc:docChg chg="modSld">
      <pc:chgData name="SALHI.RADOUANE" userId="S::salhi.radouane.eleve@ehtp.ac.ma::ca7cb8d4-48c7-4705-ba54-1f90a7bbdb22" providerId="AD" clId="Web-{740D7E61-1047-4817-B4CE-C28401B25057}" dt="2021-01-18T20:26:50.083" v="12" actId="20577"/>
      <pc:docMkLst>
        <pc:docMk/>
      </pc:docMkLst>
      <pc:sldChg chg="modSp">
        <pc:chgData name="SALHI.RADOUANE" userId="S::salhi.radouane.eleve@ehtp.ac.ma::ca7cb8d4-48c7-4705-ba54-1f90a7bbdb22" providerId="AD" clId="Web-{740D7E61-1047-4817-B4CE-C28401B25057}" dt="2021-01-18T20:26:50.083" v="12" actId="20577"/>
        <pc:sldMkLst>
          <pc:docMk/>
          <pc:sldMk cId="355451449" sldId="279"/>
        </pc:sldMkLst>
        <pc:spChg chg="mod">
          <ac:chgData name="SALHI.RADOUANE" userId="S::salhi.radouane.eleve@ehtp.ac.ma::ca7cb8d4-48c7-4705-ba54-1f90a7bbdb22" providerId="AD" clId="Web-{740D7E61-1047-4817-B4CE-C28401B25057}" dt="2021-01-18T20:26:50.083" v="12" actId="20577"/>
          <ac:spMkLst>
            <pc:docMk/>
            <pc:sldMk cId="355451449" sldId="279"/>
            <ac:spMk id="3" creationId="{23F508AB-EE6C-44EE-BC72-CC1531512246}"/>
          </ac:spMkLst>
        </pc:spChg>
      </pc:sldChg>
      <pc:sldChg chg="modSp">
        <pc:chgData name="SALHI.RADOUANE" userId="S::salhi.radouane.eleve@ehtp.ac.ma::ca7cb8d4-48c7-4705-ba54-1f90a7bbdb22" providerId="AD" clId="Web-{740D7E61-1047-4817-B4CE-C28401B25057}" dt="2021-01-18T20:25:24.909" v="9" actId="14100"/>
        <pc:sldMkLst>
          <pc:docMk/>
          <pc:sldMk cId="2642277681" sldId="280"/>
        </pc:sldMkLst>
        <pc:spChg chg="mod">
          <ac:chgData name="SALHI.RADOUANE" userId="S::salhi.radouane.eleve@ehtp.ac.ma::ca7cb8d4-48c7-4705-ba54-1f90a7bbdb22" providerId="AD" clId="Web-{740D7E61-1047-4817-B4CE-C28401B25057}" dt="2021-01-18T20:25:24.909" v="9" actId="14100"/>
          <ac:spMkLst>
            <pc:docMk/>
            <pc:sldMk cId="2642277681" sldId="280"/>
            <ac:spMk id="3" creationId="{F2C93453-2A01-4806-8A15-D31AE89DFFAE}"/>
          </ac:spMkLst>
        </pc:spChg>
      </pc:sldChg>
      <pc:sldChg chg="delSp modSp">
        <pc:chgData name="SALHI.RADOUANE" userId="S::salhi.radouane.eleve@ehtp.ac.ma::ca7cb8d4-48c7-4705-ba54-1f90a7bbdb22" providerId="AD" clId="Web-{740D7E61-1047-4817-B4CE-C28401B25057}" dt="2021-01-18T20:25:25.753" v="10"/>
        <pc:sldMkLst>
          <pc:docMk/>
          <pc:sldMk cId="2186662881" sldId="281"/>
        </pc:sldMkLst>
        <pc:spChg chg="del">
          <ac:chgData name="SALHI.RADOUANE" userId="S::salhi.radouane.eleve@ehtp.ac.ma::ca7cb8d4-48c7-4705-ba54-1f90a7bbdb22" providerId="AD" clId="Web-{740D7E61-1047-4817-B4CE-C28401B25057}" dt="2021-01-18T20:25:25.753" v="10"/>
          <ac:spMkLst>
            <pc:docMk/>
            <pc:sldMk cId="2186662881" sldId="281"/>
            <ac:spMk id="2" creationId="{1B74FCBA-B7B8-4546-B050-AE08417295BA}"/>
          </ac:spMkLst>
        </pc:spChg>
        <pc:spChg chg="mod">
          <ac:chgData name="SALHI.RADOUANE" userId="S::salhi.radouane.eleve@ehtp.ac.ma::ca7cb8d4-48c7-4705-ba54-1f90a7bbdb22" providerId="AD" clId="Web-{740D7E61-1047-4817-B4CE-C28401B25057}" dt="2021-01-18T20:24:58.705" v="4" actId="20577"/>
          <ac:spMkLst>
            <pc:docMk/>
            <pc:sldMk cId="2186662881" sldId="281"/>
            <ac:spMk id="3" creationId="{BA042697-F934-4C1F-919E-4022F611DB8E}"/>
          </ac:spMkLst>
        </pc:spChg>
      </pc:sldChg>
    </pc:docChg>
  </pc:docChgLst>
  <pc:docChgLst>
    <pc:chgData name="SALHI.RADOUANE" userId="S::salhi.radouane.eleve@ehtp.ac.ma::ca7cb8d4-48c7-4705-ba54-1f90a7bbdb22" providerId="AD" clId="Web-{F7A7B6C2-188A-9141-10CB-0A89CAEB035D}"/>
    <pc:docChg chg="addSld delSld modSld">
      <pc:chgData name="SALHI.RADOUANE" userId="S::salhi.radouane.eleve@ehtp.ac.ma::ca7cb8d4-48c7-4705-ba54-1f90a7bbdb22" providerId="AD" clId="Web-{F7A7B6C2-188A-9141-10CB-0A89CAEB035D}" dt="2021-01-18T20:16:57.801" v="63"/>
      <pc:docMkLst>
        <pc:docMk/>
      </pc:docMkLst>
      <pc:sldChg chg="new del">
        <pc:chgData name="SALHI.RADOUANE" userId="S::salhi.radouane.eleve@ehtp.ac.ma::ca7cb8d4-48c7-4705-ba54-1f90a7bbdb22" providerId="AD" clId="Web-{F7A7B6C2-188A-9141-10CB-0A89CAEB035D}" dt="2021-01-18T20:12:39.470" v="4"/>
        <pc:sldMkLst>
          <pc:docMk/>
          <pc:sldMk cId="2494783798" sldId="277"/>
        </pc:sldMkLst>
      </pc:sldChg>
      <pc:sldChg chg="modSp add del replId">
        <pc:chgData name="SALHI.RADOUANE" userId="S::salhi.radouane.eleve@ehtp.ac.ma::ca7cb8d4-48c7-4705-ba54-1f90a7bbdb22" providerId="AD" clId="Web-{F7A7B6C2-188A-9141-10CB-0A89CAEB035D}" dt="2021-01-18T20:12:46.282" v="5"/>
        <pc:sldMkLst>
          <pc:docMk/>
          <pc:sldMk cId="1873477896" sldId="278"/>
        </pc:sldMkLst>
        <pc:spChg chg="mod">
          <ac:chgData name="SALHI.RADOUANE" userId="S::salhi.radouane.eleve@ehtp.ac.ma::ca7cb8d4-48c7-4705-ba54-1f90a7bbdb22" providerId="AD" clId="Web-{F7A7B6C2-188A-9141-10CB-0A89CAEB035D}" dt="2021-01-18T20:12:17.563" v="2" actId="20577"/>
          <ac:spMkLst>
            <pc:docMk/>
            <pc:sldMk cId="1873477896" sldId="278"/>
            <ac:spMk id="3" creationId="{23F508AB-EE6C-44EE-BC72-CC1531512246}"/>
          </ac:spMkLst>
        </pc:spChg>
      </pc:sldChg>
      <pc:sldChg chg="addSp delSp modSp add replId">
        <pc:chgData name="SALHI.RADOUANE" userId="S::salhi.radouane.eleve@ehtp.ac.ma::ca7cb8d4-48c7-4705-ba54-1f90a7bbdb22" providerId="AD" clId="Web-{F7A7B6C2-188A-9141-10CB-0A89CAEB035D}" dt="2021-01-18T20:14:28.737" v="24" actId="20577"/>
        <pc:sldMkLst>
          <pc:docMk/>
          <pc:sldMk cId="355451449" sldId="279"/>
        </pc:sldMkLst>
        <pc:spChg chg="del mod">
          <ac:chgData name="SALHI.RADOUANE" userId="S::salhi.radouane.eleve@ehtp.ac.ma::ca7cb8d4-48c7-4705-ba54-1f90a7bbdb22" providerId="AD" clId="Web-{F7A7B6C2-188A-9141-10CB-0A89CAEB035D}" dt="2021-01-18T20:13:36.174" v="13"/>
          <ac:spMkLst>
            <pc:docMk/>
            <pc:sldMk cId="355451449" sldId="279"/>
            <ac:spMk id="2" creationId="{FF6E2AD4-4056-469A-B2B0-1AA9C88E4D99}"/>
          </ac:spMkLst>
        </pc:spChg>
        <pc:spChg chg="mod">
          <ac:chgData name="SALHI.RADOUANE" userId="S::salhi.radouane.eleve@ehtp.ac.ma::ca7cb8d4-48c7-4705-ba54-1f90a7bbdb22" providerId="AD" clId="Web-{F7A7B6C2-188A-9141-10CB-0A89CAEB035D}" dt="2021-01-18T20:14:28.737" v="24" actId="20577"/>
          <ac:spMkLst>
            <pc:docMk/>
            <pc:sldMk cId="355451449" sldId="279"/>
            <ac:spMk id="3" creationId="{23F508AB-EE6C-44EE-BC72-CC1531512246}"/>
          </ac:spMkLst>
        </pc:spChg>
        <pc:spChg chg="add del mod">
          <ac:chgData name="SALHI.RADOUANE" userId="S::salhi.radouane.eleve@ehtp.ac.ma::ca7cb8d4-48c7-4705-ba54-1f90a7bbdb22" providerId="AD" clId="Web-{F7A7B6C2-188A-9141-10CB-0A89CAEB035D}" dt="2021-01-18T20:14:19.861" v="23"/>
          <ac:spMkLst>
            <pc:docMk/>
            <pc:sldMk cId="355451449" sldId="279"/>
            <ac:spMk id="5" creationId="{4ACC9C3A-2CA9-4C34-B5F5-15EC655CE1C9}"/>
          </ac:spMkLst>
        </pc:spChg>
        <pc:spChg chg="del">
          <ac:chgData name="SALHI.RADOUANE" userId="S::salhi.radouane.eleve@ehtp.ac.ma::ca7cb8d4-48c7-4705-ba54-1f90a7bbdb22" providerId="AD" clId="Web-{F7A7B6C2-188A-9141-10CB-0A89CAEB035D}" dt="2021-01-18T20:13:21.517" v="9"/>
          <ac:spMkLst>
            <pc:docMk/>
            <pc:sldMk cId="355451449" sldId="279"/>
            <ac:spMk id="8" creationId="{4B0FA309-807F-4C17-98EF-A3BA7388E213}"/>
          </ac:spMkLst>
        </pc:spChg>
        <pc:spChg chg="del">
          <ac:chgData name="SALHI.RADOUANE" userId="S::salhi.radouane.eleve@ehtp.ac.ma::ca7cb8d4-48c7-4705-ba54-1f90a7bbdb22" providerId="AD" clId="Web-{F7A7B6C2-188A-9141-10CB-0A89CAEB035D}" dt="2021-01-18T20:13:21.517" v="9"/>
          <ac:spMkLst>
            <pc:docMk/>
            <pc:sldMk cId="355451449" sldId="279"/>
            <ac:spMk id="12" creationId="{C8FA1749-B91A-40E7-AD01-0B9C9C6AF74E}"/>
          </ac:spMkLst>
        </pc:spChg>
        <pc:spChg chg="del">
          <ac:chgData name="SALHI.RADOUANE" userId="S::salhi.radouane.eleve@ehtp.ac.ma::ca7cb8d4-48c7-4705-ba54-1f90a7bbdb22" providerId="AD" clId="Web-{F7A7B6C2-188A-9141-10CB-0A89CAEB035D}" dt="2021-01-18T20:13:21.517" v="9"/>
          <ac:spMkLst>
            <pc:docMk/>
            <pc:sldMk cId="355451449" sldId="279"/>
            <ac:spMk id="16" creationId="{700676C8-6DE8-47DD-9A23-D42063A12E10}"/>
          </ac:spMkLst>
        </pc:spChg>
        <pc:spChg chg="add">
          <ac:chgData name="SALHI.RADOUANE" userId="S::salhi.radouane.eleve@ehtp.ac.ma::ca7cb8d4-48c7-4705-ba54-1f90a7bbdb22" providerId="AD" clId="Web-{F7A7B6C2-188A-9141-10CB-0A89CAEB035D}" dt="2021-01-18T20:13:21.517" v="9"/>
          <ac:spMkLst>
            <pc:docMk/>
            <pc:sldMk cId="355451449" sldId="279"/>
            <ac:spMk id="21" creationId="{A106B9FE-7E5A-4047-B5D3-C3C24BD3E80E}"/>
          </ac:spMkLst>
        </pc:spChg>
        <pc:spChg chg="add">
          <ac:chgData name="SALHI.RADOUANE" userId="S::salhi.radouane.eleve@ehtp.ac.ma::ca7cb8d4-48c7-4705-ba54-1f90a7bbdb22" providerId="AD" clId="Web-{F7A7B6C2-188A-9141-10CB-0A89CAEB035D}" dt="2021-01-18T20:13:21.517" v="9"/>
          <ac:spMkLst>
            <pc:docMk/>
            <pc:sldMk cId="355451449" sldId="279"/>
            <ac:spMk id="23" creationId="{B60EBA20-0A64-45D5-B937-FE93DCA01C7E}"/>
          </ac:spMkLst>
        </pc:spChg>
        <pc:spChg chg="add">
          <ac:chgData name="SALHI.RADOUANE" userId="S::salhi.radouane.eleve@ehtp.ac.ma::ca7cb8d4-48c7-4705-ba54-1f90a7bbdb22" providerId="AD" clId="Web-{F7A7B6C2-188A-9141-10CB-0A89CAEB035D}" dt="2021-01-18T20:13:21.517" v="9"/>
          <ac:spMkLst>
            <pc:docMk/>
            <pc:sldMk cId="355451449" sldId="279"/>
            <ac:spMk id="29" creationId="{52A2FDCB-3B06-44F3-A0AA-2C056C3E512F}"/>
          </ac:spMkLst>
        </pc:spChg>
        <pc:picChg chg="del">
          <ac:chgData name="SALHI.RADOUANE" userId="S::salhi.radouane.eleve@ehtp.ac.ma::ca7cb8d4-48c7-4705-ba54-1f90a7bbdb22" providerId="AD" clId="Web-{F7A7B6C2-188A-9141-10CB-0A89CAEB035D}" dt="2021-01-18T20:13:21.517" v="9"/>
          <ac:picMkLst>
            <pc:docMk/>
            <pc:sldMk cId="355451449" sldId="279"/>
            <ac:picMk id="10" creationId="{2642A87B-CAE9-4F8F-B293-28388E45D9EE}"/>
          </ac:picMkLst>
        </pc:picChg>
        <pc:picChg chg="del">
          <ac:chgData name="SALHI.RADOUANE" userId="S::salhi.radouane.eleve@ehtp.ac.ma::ca7cb8d4-48c7-4705-ba54-1f90a7bbdb22" providerId="AD" clId="Web-{F7A7B6C2-188A-9141-10CB-0A89CAEB035D}" dt="2021-01-18T20:13:21.517" v="9"/>
          <ac:picMkLst>
            <pc:docMk/>
            <pc:sldMk cId="355451449" sldId="279"/>
            <ac:picMk id="14" creationId="{3B7A934F-FFF7-4353-83D3-4EF66E93EEF8}"/>
          </ac:picMkLst>
        </pc:picChg>
        <pc:picChg chg="add">
          <ac:chgData name="SALHI.RADOUANE" userId="S::salhi.radouane.eleve@ehtp.ac.ma::ca7cb8d4-48c7-4705-ba54-1f90a7bbdb22" providerId="AD" clId="Web-{F7A7B6C2-188A-9141-10CB-0A89CAEB035D}" dt="2021-01-18T20:13:21.517" v="9"/>
          <ac:picMkLst>
            <pc:docMk/>
            <pc:sldMk cId="355451449" sldId="279"/>
            <ac:picMk id="25" creationId="{3EAD5E5B-543A-4690-8C75-BACF7FFB40ED}"/>
          </ac:picMkLst>
        </pc:picChg>
        <pc:picChg chg="add">
          <ac:chgData name="SALHI.RADOUANE" userId="S::salhi.radouane.eleve@ehtp.ac.ma::ca7cb8d4-48c7-4705-ba54-1f90a7bbdb22" providerId="AD" clId="Web-{F7A7B6C2-188A-9141-10CB-0A89CAEB035D}" dt="2021-01-18T20:13:21.517" v="9"/>
          <ac:picMkLst>
            <pc:docMk/>
            <pc:sldMk cId="355451449" sldId="279"/>
            <ac:picMk id="27" creationId="{98739700-980C-4F96-84CD-97157DFE86AE}"/>
          </ac:picMkLst>
        </pc:picChg>
      </pc:sldChg>
      <pc:sldChg chg="delSp modSp new">
        <pc:chgData name="SALHI.RADOUANE" userId="S::salhi.radouane.eleve@ehtp.ac.ma::ca7cb8d4-48c7-4705-ba54-1f90a7bbdb22" providerId="AD" clId="Web-{F7A7B6C2-188A-9141-10CB-0A89CAEB035D}" dt="2021-01-18T20:16:52.926" v="62" actId="20577"/>
        <pc:sldMkLst>
          <pc:docMk/>
          <pc:sldMk cId="2642277681" sldId="280"/>
        </pc:sldMkLst>
        <pc:spChg chg="del">
          <ac:chgData name="SALHI.RADOUANE" userId="S::salhi.radouane.eleve@ehtp.ac.ma::ca7cb8d4-48c7-4705-ba54-1f90a7bbdb22" providerId="AD" clId="Web-{F7A7B6C2-188A-9141-10CB-0A89CAEB035D}" dt="2021-01-18T20:14:59.221" v="26"/>
          <ac:spMkLst>
            <pc:docMk/>
            <pc:sldMk cId="2642277681" sldId="280"/>
            <ac:spMk id="2" creationId="{9F74EE52-096D-43B8-8320-3ED1DE9CD09A}"/>
          </ac:spMkLst>
        </pc:spChg>
        <pc:spChg chg="mod">
          <ac:chgData name="SALHI.RADOUANE" userId="S::salhi.radouane.eleve@ehtp.ac.ma::ca7cb8d4-48c7-4705-ba54-1f90a7bbdb22" providerId="AD" clId="Web-{F7A7B6C2-188A-9141-10CB-0A89CAEB035D}" dt="2021-01-18T20:16:52.926" v="62" actId="20577"/>
          <ac:spMkLst>
            <pc:docMk/>
            <pc:sldMk cId="2642277681" sldId="280"/>
            <ac:spMk id="3" creationId="{F2C93453-2A01-4806-8A15-D31AE89DFFAE}"/>
          </ac:spMkLst>
        </pc:spChg>
      </pc:sldChg>
      <pc:sldChg chg="new">
        <pc:chgData name="SALHI.RADOUANE" userId="S::salhi.radouane.eleve@ehtp.ac.ma::ca7cb8d4-48c7-4705-ba54-1f90a7bbdb22" providerId="AD" clId="Web-{F7A7B6C2-188A-9141-10CB-0A89CAEB035D}" dt="2021-01-18T20:16:57.801" v="63"/>
        <pc:sldMkLst>
          <pc:docMk/>
          <pc:sldMk cId="2186662881" sldId="281"/>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33AD6E59-7F8E-480B-AAB2-D9D4DC5FFBA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FEB82A7-125F-47F3-B224-1D4335C7986B}">
      <dgm:prSet/>
      <dgm:spPr/>
      <dgm:t>
        <a:bodyPr/>
        <a:lstStyle/>
        <a:p>
          <a:r>
            <a:rPr lang="fr-FR"/>
            <a:t>Marchés passés sur appel d’offres</a:t>
          </a:r>
          <a:endParaRPr lang="en-US"/>
        </a:p>
      </dgm:t>
    </dgm:pt>
    <dgm:pt modelId="{4933F15D-C384-400C-B180-F08FD5807919}" type="parTrans" cxnId="{ED477E40-D43E-471F-8374-CA1C69F122C9}">
      <dgm:prSet/>
      <dgm:spPr/>
      <dgm:t>
        <a:bodyPr/>
        <a:lstStyle/>
        <a:p>
          <a:endParaRPr lang="en-US"/>
        </a:p>
      </dgm:t>
    </dgm:pt>
    <dgm:pt modelId="{69A93E33-4150-4DC8-A894-42D0681F786F}" type="sibTrans" cxnId="{ED477E40-D43E-471F-8374-CA1C69F122C9}">
      <dgm:prSet/>
      <dgm:spPr/>
      <dgm:t>
        <a:bodyPr/>
        <a:lstStyle/>
        <a:p>
          <a:endParaRPr lang="en-US"/>
        </a:p>
      </dgm:t>
    </dgm:pt>
    <dgm:pt modelId="{311458ED-063D-41E9-BAA9-E22CC4E09B83}">
      <dgm:prSet/>
      <dgm:spPr/>
      <dgm:t>
        <a:bodyPr/>
        <a:lstStyle/>
        <a:p>
          <a:r>
            <a:rPr lang="fr-FR"/>
            <a:t>Bons de commande</a:t>
          </a:r>
          <a:endParaRPr lang="en-US"/>
        </a:p>
      </dgm:t>
    </dgm:pt>
    <dgm:pt modelId="{5783CBFE-F118-47B5-BA0D-BE852AFD48F1}" type="parTrans" cxnId="{B73D111C-ACC1-45E9-9379-3EFBC4EEE13E}">
      <dgm:prSet/>
      <dgm:spPr/>
      <dgm:t>
        <a:bodyPr/>
        <a:lstStyle/>
        <a:p>
          <a:endParaRPr lang="en-US"/>
        </a:p>
      </dgm:t>
    </dgm:pt>
    <dgm:pt modelId="{C233B2C8-A179-4511-B8BC-6E6AE171ECE0}" type="sibTrans" cxnId="{B73D111C-ACC1-45E9-9379-3EFBC4EEE13E}">
      <dgm:prSet/>
      <dgm:spPr/>
      <dgm:t>
        <a:bodyPr/>
        <a:lstStyle/>
        <a:p>
          <a:endParaRPr lang="en-US"/>
        </a:p>
      </dgm:t>
    </dgm:pt>
    <dgm:pt modelId="{D114BFC4-C97D-4FBF-96AE-0133BBECE4FD}">
      <dgm:prSet/>
      <dgm:spPr/>
      <dgm:t>
        <a:bodyPr/>
        <a:lstStyle/>
        <a:p>
          <a:r>
            <a:rPr lang="fr-FR"/>
            <a:t>Marchés passés par concours </a:t>
          </a:r>
          <a:endParaRPr lang="en-US"/>
        </a:p>
      </dgm:t>
    </dgm:pt>
    <dgm:pt modelId="{E9DBA097-5309-4D78-A056-6D0777F850DC}" type="parTrans" cxnId="{E0CE893E-A2A0-42A1-BE3A-AFDB58B7A3A4}">
      <dgm:prSet/>
      <dgm:spPr/>
      <dgm:t>
        <a:bodyPr/>
        <a:lstStyle/>
        <a:p>
          <a:endParaRPr lang="en-US"/>
        </a:p>
      </dgm:t>
    </dgm:pt>
    <dgm:pt modelId="{7728E36C-2E8B-4017-9A4C-D7E706FAF4CE}" type="sibTrans" cxnId="{E0CE893E-A2A0-42A1-BE3A-AFDB58B7A3A4}">
      <dgm:prSet/>
      <dgm:spPr/>
      <dgm:t>
        <a:bodyPr/>
        <a:lstStyle/>
        <a:p>
          <a:endParaRPr lang="en-US"/>
        </a:p>
      </dgm:t>
    </dgm:pt>
    <dgm:pt modelId="{ACC6295D-FFCC-4446-8637-E2A8F0E3D110}">
      <dgm:prSet/>
      <dgm:spPr/>
      <dgm:t>
        <a:bodyPr/>
        <a:lstStyle/>
        <a:p>
          <a:r>
            <a:rPr lang="fr-FR"/>
            <a:t>Marchés passés selon la procédure négociée</a:t>
          </a:r>
          <a:endParaRPr lang="en-US"/>
        </a:p>
      </dgm:t>
    </dgm:pt>
    <dgm:pt modelId="{B8B7B399-1275-46AF-99A6-86B8D7A5EF56}" type="parTrans" cxnId="{3155E77E-CF1C-4143-A54C-D59C679E9BC9}">
      <dgm:prSet/>
      <dgm:spPr/>
      <dgm:t>
        <a:bodyPr/>
        <a:lstStyle/>
        <a:p>
          <a:endParaRPr lang="en-US"/>
        </a:p>
      </dgm:t>
    </dgm:pt>
    <dgm:pt modelId="{688A833B-338C-402A-99B5-4608E5FEE2D3}" type="sibTrans" cxnId="{3155E77E-CF1C-4143-A54C-D59C679E9BC9}">
      <dgm:prSet/>
      <dgm:spPr/>
      <dgm:t>
        <a:bodyPr/>
        <a:lstStyle/>
        <a:p>
          <a:endParaRPr lang="en-US"/>
        </a:p>
      </dgm:t>
    </dgm:pt>
    <dgm:pt modelId="{C6482A57-40A1-4B4B-BF5D-DE9E3BB09FE8}" type="pres">
      <dgm:prSet presAssocID="{33AD6E59-7F8E-480B-AAB2-D9D4DC5FFBAD}" presName="root" presStyleCnt="0">
        <dgm:presLayoutVars>
          <dgm:dir/>
          <dgm:resizeHandles val="exact"/>
        </dgm:presLayoutVars>
      </dgm:prSet>
      <dgm:spPr/>
    </dgm:pt>
    <dgm:pt modelId="{1260B74A-C1A3-4EDA-970F-B4172DFAAC7E}" type="pres">
      <dgm:prSet presAssocID="{3FEB82A7-125F-47F3-B224-1D4335C7986B}" presName="compNode" presStyleCnt="0"/>
      <dgm:spPr/>
    </dgm:pt>
    <dgm:pt modelId="{897E33C9-E130-4EA7-9F4E-5506D274D8CB}" type="pres">
      <dgm:prSet presAssocID="{3FEB82A7-125F-47F3-B224-1D4335C7986B}" presName="bgRect" presStyleLbl="bgShp" presStyleIdx="0" presStyleCnt="4"/>
      <dgm:spPr/>
    </dgm:pt>
    <dgm:pt modelId="{4C00FFBC-B776-41F3-BEF1-5B39BF572641}" type="pres">
      <dgm:prSet presAssocID="{3FEB82A7-125F-47F3-B224-1D4335C7986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631DCDA5-00B0-4358-B4E8-AF77F5474BFA}" type="pres">
      <dgm:prSet presAssocID="{3FEB82A7-125F-47F3-B224-1D4335C7986B}" presName="spaceRect" presStyleCnt="0"/>
      <dgm:spPr/>
    </dgm:pt>
    <dgm:pt modelId="{08AF7ABC-1FB4-4010-B7CE-47AC24861669}" type="pres">
      <dgm:prSet presAssocID="{3FEB82A7-125F-47F3-B224-1D4335C7986B}" presName="parTx" presStyleLbl="revTx" presStyleIdx="0" presStyleCnt="4">
        <dgm:presLayoutVars>
          <dgm:chMax val="0"/>
          <dgm:chPref val="0"/>
        </dgm:presLayoutVars>
      </dgm:prSet>
      <dgm:spPr/>
    </dgm:pt>
    <dgm:pt modelId="{BA982F63-483C-4867-B51F-077A2E9A6878}" type="pres">
      <dgm:prSet presAssocID="{69A93E33-4150-4DC8-A894-42D0681F786F}" presName="sibTrans" presStyleCnt="0"/>
      <dgm:spPr/>
    </dgm:pt>
    <dgm:pt modelId="{7E3835CA-DCD7-417A-B948-931B612014D4}" type="pres">
      <dgm:prSet presAssocID="{311458ED-063D-41E9-BAA9-E22CC4E09B83}" presName="compNode" presStyleCnt="0"/>
      <dgm:spPr/>
    </dgm:pt>
    <dgm:pt modelId="{E331DC74-F16E-43BD-9719-B57147F34E83}" type="pres">
      <dgm:prSet presAssocID="{311458ED-063D-41E9-BAA9-E22CC4E09B83}" presName="bgRect" presStyleLbl="bgShp" presStyleIdx="1" presStyleCnt="4"/>
      <dgm:spPr/>
    </dgm:pt>
    <dgm:pt modelId="{170F72E9-CE8F-46D3-BA4C-E5528F51E490}" type="pres">
      <dgm:prSet presAssocID="{311458ED-063D-41E9-BAA9-E22CC4E09B8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deau"/>
        </a:ext>
      </dgm:extLst>
    </dgm:pt>
    <dgm:pt modelId="{E37AD5A4-2B4A-4120-96A7-2399E850A8A8}" type="pres">
      <dgm:prSet presAssocID="{311458ED-063D-41E9-BAA9-E22CC4E09B83}" presName="spaceRect" presStyleCnt="0"/>
      <dgm:spPr/>
    </dgm:pt>
    <dgm:pt modelId="{DC2E80CE-365C-4860-AB01-19576EF1A136}" type="pres">
      <dgm:prSet presAssocID="{311458ED-063D-41E9-BAA9-E22CC4E09B83}" presName="parTx" presStyleLbl="revTx" presStyleIdx="1" presStyleCnt="4">
        <dgm:presLayoutVars>
          <dgm:chMax val="0"/>
          <dgm:chPref val="0"/>
        </dgm:presLayoutVars>
      </dgm:prSet>
      <dgm:spPr/>
    </dgm:pt>
    <dgm:pt modelId="{2031B545-3655-47CD-A24D-DDE24BB1D0CB}" type="pres">
      <dgm:prSet presAssocID="{C233B2C8-A179-4511-B8BC-6E6AE171ECE0}" presName="sibTrans" presStyleCnt="0"/>
      <dgm:spPr/>
    </dgm:pt>
    <dgm:pt modelId="{15A7CE28-ED46-44D2-9992-8E3545A92531}" type="pres">
      <dgm:prSet presAssocID="{D114BFC4-C97D-4FBF-96AE-0133BBECE4FD}" presName="compNode" presStyleCnt="0"/>
      <dgm:spPr/>
    </dgm:pt>
    <dgm:pt modelId="{38155472-8D11-4E46-9EDC-2DEF1CBA05F0}" type="pres">
      <dgm:prSet presAssocID="{D114BFC4-C97D-4FBF-96AE-0133BBECE4FD}" presName="bgRect" presStyleLbl="bgShp" presStyleIdx="2" presStyleCnt="4"/>
      <dgm:spPr/>
    </dgm:pt>
    <dgm:pt modelId="{A0181759-3EDB-48C1-B30C-35218D746173}" type="pres">
      <dgm:prSet presAssocID="{D114BFC4-C97D-4FBF-96AE-0133BBECE4F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ée"/>
        </a:ext>
      </dgm:extLst>
    </dgm:pt>
    <dgm:pt modelId="{75AE59B4-2633-4FF9-87FB-C066700A7310}" type="pres">
      <dgm:prSet presAssocID="{D114BFC4-C97D-4FBF-96AE-0133BBECE4FD}" presName="spaceRect" presStyleCnt="0"/>
      <dgm:spPr/>
    </dgm:pt>
    <dgm:pt modelId="{02F742F7-36E7-495F-AF2F-53FD51A512DD}" type="pres">
      <dgm:prSet presAssocID="{D114BFC4-C97D-4FBF-96AE-0133BBECE4FD}" presName="parTx" presStyleLbl="revTx" presStyleIdx="2" presStyleCnt="4">
        <dgm:presLayoutVars>
          <dgm:chMax val="0"/>
          <dgm:chPref val="0"/>
        </dgm:presLayoutVars>
      </dgm:prSet>
      <dgm:spPr/>
    </dgm:pt>
    <dgm:pt modelId="{61C61D5D-29AA-4FE2-B8B7-D4EDEC8DF9F6}" type="pres">
      <dgm:prSet presAssocID="{7728E36C-2E8B-4017-9A4C-D7E706FAF4CE}" presName="sibTrans" presStyleCnt="0"/>
      <dgm:spPr/>
    </dgm:pt>
    <dgm:pt modelId="{28C54A09-36E3-48F5-ABA3-1D6090582B64}" type="pres">
      <dgm:prSet presAssocID="{ACC6295D-FFCC-4446-8637-E2A8F0E3D110}" presName="compNode" presStyleCnt="0"/>
      <dgm:spPr/>
    </dgm:pt>
    <dgm:pt modelId="{49DAE506-D988-4B38-BB2F-EC1825669C41}" type="pres">
      <dgm:prSet presAssocID="{ACC6295D-FFCC-4446-8637-E2A8F0E3D110}" presName="bgRect" presStyleLbl="bgShp" presStyleIdx="3" presStyleCnt="4"/>
      <dgm:spPr/>
    </dgm:pt>
    <dgm:pt modelId="{785E146F-F11C-43A6-BEC5-B92DE2DFC8A7}" type="pres">
      <dgm:prSet presAssocID="{ACC6295D-FFCC-4446-8637-E2A8F0E3D11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oignée de main"/>
        </a:ext>
      </dgm:extLst>
    </dgm:pt>
    <dgm:pt modelId="{81BA5603-9FEC-43F0-9767-C9496D03557A}" type="pres">
      <dgm:prSet presAssocID="{ACC6295D-FFCC-4446-8637-E2A8F0E3D110}" presName="spaceRect" presStyleCnt="0"/>
      <dgm:spPr/>
    </dgm:pt>
    <dgm:pt modelId="{491C29F7-24E0-4AF3-929D-8E25F2543D40}" type="pres">
      <dgm:prSet presAssocID="{ACC6295D-FFCC-4446-8637-E2A8F0E3D110}" presName="parTx" presStyleLbl="revTx" presStyleIdx="3" presStyleCnt="4">
        <dgm:presLayoutVars>
          <dgm:chMax val="0"/>
          <dgm:chPref val="0"/>
        </dgm:presLayoutVars>
      </dgm:prSet>
      <dgm:spPr/>
    </dgm:pt>
  </dgm:ptLst>
  <dgm:cxnLst>
    <dgm:cxn modelId="{B73D111C-ACC1-45E9-9379-3EFBC4EEE13E}" srcId="{33AD6E59-7F8E-480B-AAB2-D9D4DC5FFBAD}" destId="{311458ED-063D-41E9-BAA9-E22CC4E09B83}" srcOrd="1" destOrd="0" parTransId="{5783CBFE-F118-47B5-BA0D-BE852AFD48F1}" sibTransId="{C233B2C8-A179-4511-B8BC-6E6AE171ECE0}"/>
    <dgm:cxn modelId="{E0CE893E-A2A0-42A1-BE3A-AFDB58B7A3A4}" srcId="{33AD6E59-7F8E-480B-AAB2-D9D4DC5FFBAD}" destId="{D114BFC4-C97D-4FBF-96AE-0133BBECE4FD}" srcOrd="2" destOrd="0" parTransId="{E9DBA097-5309-4D78-A056-6D0777F850DC}" sibTransId="{7728E36C-2E8B-4017-9A4C-D7E706FAF4CE}"/>
    <dgm:cxn modelId="{ED477E40-D43E-471F-8374-CA1C69F122C9}" srcId="{33AD6E59-7F8E-480B-AAB2-D9D4DC5FFBAD}" destId="{3FEB82A7-125F-47F3-B224-1D4335C7986B}" srcOrd="0" destOrd="0" parTransId="{4933F15D-C384-400C-B180-F08FD5807919}" sibTransId="{69A93E33-4150-4DC8-A894-42D0681F786F}"/>
    <dgm:cxn modelId="{695A3D76-8264-4067-9D8A-87AAEFADA635}" type="presOf" srcId="{311458ED-063D-41E9-BAA9-E22CC4E09B83}" destId="{DC2E80CE-365C-4860-AB01-19576EF1A136}" srcOrd="0" destOrd="0" presId="urn:microsoft.com/office/officeart/2018/2/layout/IconVerticalSolidList"/>
    <dgm:cxn modelId="{65DB9E7B-F2E9-4945-9551-95F67E05441F}" type="presOf" srcId="{ACC6295D-FFCC-4446-8637-E2A8F0E3D110}" destId="{491C29F7-24E0-4AF3-929D-8E25F2543D40}" srcOrd="0" destOrd="0" presId="urn:microsoft.com/office/officeart/2018/2/layout/IconVerticalSolidList"/>
    <dgm:cxn modelId="{3155E77E-CF1C-4143-A54C-D59C679E9BC9}" srcId="{33AD6E59-7F8E-480B-AAB2-D9D4DC5FFBAD}" destId="{ACC6295D-FFCC-4446-8637-E2A8F0E3D110}" srcOrd="3" destOrd="0" parTransId="{B8B7B399-1275-46AF-99A6-86B8D7A5EF56}" sibTransId="{688A833B-338C-402A-99B5-4608E5FEE2D3}"/>
    <dgm:cxn modelId="{2E88998E-0CC2-49A8-B698-E9865B9AFBBF}" type="presOf" srcId="{33AD6E59-7F8E-480B-AAB2-D9D4DC5FFBAD}" destId="{C6482A57-40A1-4B4B-BF5D-DE9E3BB09FE8}" srcOrd="0" destOrd="0" presId="urn:microsoft.com/office/officeart/2018/2/layout/IconVerticalSolidList"/>
    <dgm:cxn modelId="{30CB49AE-9032-4DE0-9358-CFFA5E88A904}" type="presOf" srcId="{3FEB82A7-125F-47F3-B224-1D4335C7986B}" destId="{08AF7ABC-1FB4-4010-B7CE-47AC24861669}" srcOrd="0" destOrd="0" presId="urn:microsoft.com/office/officeart/2018/2/layout/IconVerticalSolidList"/>
    <dgm:cxn modelId="{426A7DDA-469F-4917-9ABF-98F559DC6B75}" type="presOf" srcId="{D114BFC4-C97D-4FBF-96AE-0133BBECE4FD}" destId="{02F742F7-36E7-495F-AF2F-53FD51A512DD}" srcOrd="0" destOrd="0" presId="urn:microsoft.com/office/officeart/2018/2/layout/IconVerticalSolidList"/>
    <dgm:cxn modelId="{7D9DCD8F-A487-40A4-8A72-852B0F073818}" type="presParOf" srcId="{C6482A57-40A1-4B4B-BF5D-DE9E3BB09FE8}" destId="{1260B74A-C1A3-4EDA-970F-B4172DFAAC7E}" srcOrd="0" destOrd="0" presId="urn:microsoft.com/office/officeart/2018/2/layout/IconVerticalSolidList"/>
    <dgm:cxn modelId="{ECE5BF2A-276F-4EFC-AA25-D38A6FAA5CF7}" type="presParOf" srcId="{1260B74A-C1A3-4EDA-970F-B4172DFAAC7E}" destId="{897E33C9-E130-4EA7-9F4E-5506D274D8CB}" srcOrd="0" destOrd="0" presId="urn:microsoft.com/office/officeart/2018/2/layout/IconVerticalSolidList"/>
    <dgm:cxn modelId="{DE240AAE-8A36-4AAF-BAAD-0EF421FF3427}" type="presParOf" srcId="{1260B74A-C1A3-4EDA-970F-B4172DFAAC7E}" destId="{4C00FFBC-B776-41F3-BEF1-5B39BF572641}" srcOrd="1" destOrd="0" presId="urn:microsoft.com/office/officeart/2018/2/layout/IconVerticalSolidList"/>
    <dgm:cxn modelId="{A44F1781-03DB-4258-8D31-7F0E2D426A83}" type="presParOf" srcId="{1260B74A-C1A3-4EDA-970F-B4172DFAAC7E}" destId="{631DCDA5-00B0-4358-B4E8-AF77F5474BFA}" srcOrd="2" destOrd="0" presId="urn:microsoft.com/office/officeart/2018/2/layout/IconVerticalSolidList"/>
    <dgm:cxn modelId="{D5F83B7E-552C-410E-8192-68214F29EDA5}" type="presParOf" srcId="{1260B74A-C1A3-4EDA-970F-B4172DFAAC7E}" destId="{08AF7ABC-1FB4-4010-B7CE-47AC24861669}" srcOrd="3" destOrd="0" presId="urn:microsoft.com/office/officeart/2018/2/layout/IconVerticalSolidList"/>
    <dgm:cxn modelId="{EB4F4725-A7F9-4903-B741-69C64EA6FE79}" type="presParOf" srcId="{C6482A57-40A1-4B4B-BF5D-DE9E3BB09FE8}" destId="{BA982F63-483C-4867-B51F-077A2E9A6878}" srcOrd="1" destOrd="0" presId="urn:microsoft.com/office/officeart/2018/2/layout/IconVerticalSolidList"/>
    <dgm:cxn modelId="{B5FD5D43-08D5-4E78-A4B4-E325C3186244}" type="presParOf" srcId="{C6482A57-40A1-4B4B-BF5D-DE9E3BB09FE8}" destId="{7E3835CA-DCD7-417A-B948-931B612014D4}" srcOrd="2" destOrd="0" presId="urn:microsoft.com/office/officeart/2018/2/layout/IconVerticalSolidList"/>
    <dgm:cxn modelId="{D0631EE7-B665-4E79-A917-E279EDEA8AA4}" type="presParOf" srcId="{7E3835CA-DCD7-417A-B948-931B612014D4}" destId="{E331DC74-F16E-43BD-9719-B57147F34E83}" srcOrd="0" destOrd="0" presId="urn:microsoft.com/office/officeart/2018/2/layout/IconVerticalSolidList"/>
    <dgm:cxn modelId="{C9165582-C757-42A1-934F-3FEF4912A2DE}" type="presParOf" srcId="{7E3835CA-DCD7-417A-B948-931B612014D4}" destId="{170F72E9-CE8F-46D3-BA4C-E5528F51E490}" srcOrd="1" destOrd="0" presId="urn:microsoft.com/office/officeart/2018/2/layout/IconVerticalSolidList"/>
    <dgm:cxn modelId="{87E1B827-C666-463D-A3C5-8D29DC6B2125}" type="presParOf" srcId="{7E3835CA-DCD7-417A-B948-931B612014D4}" destId="{E37AD5A4-2B4A-4120-96A7-2399E850A8A8}" srcOrd="2" destOrd="0" presId="urn:microsoft.com/office/officeart/2018/2/layout/IconVerticalSolidList"/>
    <dgm:cxn modelId="{D21296F1-11DF-49E9-8499-9BD08581FEF6}" type="presParOf" srcId="{7E3835CA-DCD7-417A-B948-931B612014D4}" destId="{DC2E80CE-365C-4860-AB01-19576EF1A136}" srcOrd="3" destOrd="0" presId="urn:microsoft.com/office/officeart/2018/2/layout/IconVerticalSolidList"/>
    <dgm:cxn modelId="{4B26485C-6D42-4CFE-B5E7-4138330E984A}" type="presParOf" srcId="{C6482A57-40A1-4B4B-BF5D-DE9E3BB09FE8}" destId="{2031B545-3655-47CD-A24D-DDE24BB1D0CB}" srcOrd="3" destOrd="0" presId="urn:microsoft.com/office/officeart/2018/2/layout/IconVerticalSolidList"/>
    <dgm:cxn modelId="{CCBFA57B-BD0E-43CF-B93D-95BF18595A80}" type="presParOf" srcId="{C6482A57-40A1-4B4B-BF5D-DE9E3BB09FE8}" destId="{15A7CE28-ED46-44D2-9992-8E3545A92531}" srcOrd="4" destOrd="0" presId="urn:microsoft.com/office/officeart/2018/2/layout/IconVerticalSolidList"/>
    <dgm:cxn modelId="{FB96D82A-56A9-4C04-8E2A-6F89F9B5F054}" type="presParOf" srcId="{15A7CE28-ED46-44D2-9992-8E3545A92531}" destId="{38155472-8D11-4E46-9EDC-2DEF1CBA05F0}" srcOrd="0" destOrd="0" presId="urn:microsoft.com/office/officeart/2018/2/layout/IconVerticalSolidList"/>
    <dgm:cxn modelId="{92232FEC-81D0-4BB5-87DB-B01D13EF6F6D}" type="presParOf" srcId="{15A7CE28-ED46-44D2-9992-8E3545A92531}" destId="{A0181759-3EDB-48C1-B30C-35218D746173}" srcOrd="1" destOrd="0" presId="urn:microsoft.com/office/officeart/2018/2/layout/IconVerticalSolidList"/>
    <dgm:cxn modelId="{13D6973C-2964-40E6-AE8A-B9DAC5D41B24}" type="presParOf" srcId="{15A7CE28-ED46-44D2-9992-8E3545A92531}" destId="{75AE59B4-2633-4FF9-87FB-C066700A7310}" srcOrd="2" destOrd="0" presId="urn:microsoft.com/office/officeart/2018/2/layout/IconVerticalSolidList"/>
    <dgm:cxn modelId="{91A79D5B-9CC1-4A7D-A33B-F43AB70960DE}" type="presParOf" srcId="{15A7CE28-ED46-44D2-9992-8E3545A92531}" destId="{02F742F7-36E7-495F-AF2F-53FD51A512DD}" srcOrd="3" destOrd="0" presId="urn:microsoft.com/office/officeart/2018/2/layout/IconVerticalSolidList"/>
    <dgm:cxn modelId="{030F26C9-D6DE-4DF2-BED6-5CF12E0CDACC}" type="presParOf" srcId="{C6482A57-40A1-4B4B-BF5D-DE9E3BB09FE8}" destId="{61C61D5D-29AA-4FE2-B8B7-D4EDEC8DF9F6}" srcOrd="5" destOrd="0" presId="urn:microsoft.com/office/officeart/2018/2/layout/IconVerticalSolidList"/>
    <dgm:cxn modelId="{E18B0121-2E3C-4DD6-897D-338DA3F8147D}" type="presParOf" srcId="{C6482A57-40A1-4B4B-BF5D-DE9E3BB09FE8}" destId="{28C54A09-36E3-48F5-ABA3-1D6090582B64}" srcOrd="6" destOrd="0" presId="urn:microsoft.com/office/officeart/2018/2/layout/IconVerticalSolidList"/>
    <dgm:cxn modelId="{0FB4F936-492D-43F3-9619-39FC8E28A0B9}" type="presParOf" srcId="{28C54A09-36E3-48F5-ABA3-1D6090582B64}" destId="{49DAE506-D988-4B38-BB2F-EC1825669C41}" srcOrd="0" destOrd="0" presId="urn:microsoft.com/office/officeart/2018/2/layout/IconVerticalSolidList"/>
    <dgm:cxn modelId="{7E323627-13D7-4923-ABF5-847DF6451386}" type="presParOf" srcId="{28C54A09-36E3-48F5-ABA3-1D6090582B64}" destId="{785E146F-F11C-43A6-BEC5-B92DE2DFC8A7}" srcOrd="1" destOrd="0" presId="urn:microsoft.com/office/officeart/2018/2/layout/IconVerticalSolidList"/>
    <dgm:cxn modelId="{D44B2F4C-7BBE-4F22-A3BF-59AA1C508088}" type="presParOf" srcId="{28C54A09-36E3-48F5-ABA3-1D6090582B64}" destId="{81BA5603-9FEC-43F0-9767-C9496D03557A}" srcOrd="2" destOrd="0" presId="urn:microsoft.com/office/officeart/2018/2/layout/IconVerticalSolidList"/>
    <dgm:cxn modelId="{116DCDFA-0E30-4A3D-B5BF-67EEC2795846}" type="presParOf" srcId="{28C54A09-36E3-48F5-ABA3-1D6090582B64}" destId="{491C29F7-24E0-4AF3-929D-8E25F2543D4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AD6E59-7F8E-480B-AAB2-D9D4DC5FFBAD}"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3FEB82A7-125F-47F3-B224-1D4335C7986B}">
      <dgm:prSet/>
      <dgm:spPr/>
      <dgm:t>
        <a:bodyPr/>
        <a:lstStyle/>
        <a:p>
          <a:r>
            <a:rPr lang="fr-FR" b="1"/>
            <a:t>Marchés –cadres</a:t>
          </a:r>
          <a:endParaRPr lang="fr-FR"/>
        </a:p>
      </dgm:t>
    </dgm:pt>
    <dgm:pt modelId="{4933F15D-C384-400C-B180-F08FD5807919}" type="parTrans" cxnId="{ED477E40-D43E-471F-8374-CA1C69F122C9}">
      <dgm:prSet/>
      <dgm:spPr/>
      <dgm:t>
        <a:bodyPr/>
        <a:lstStyle/>
        <a:p>
          <a:endParaRPr lang="en-US"/>
        </a:p>
      </dgm:t>
    </dgm:pt>
    <dgm:pt modelId="{69A93E33-4150-4DC8-A894-42D0681F786F}" type="sibTrans" cxnId="{ED477E40-D43E-471F-8374-CA1C69F122C9}">
      <dgm:prSet/>
      <dgm:spPr/>
      <dgm:t>
        <a:bodyPr/>
        <a:lstStyle/>
        <a:p>
          <a:endParaRPr lang="en-US"/>
        </a:p>
      </dgm:t>
    </dgm:pt>
    <dgm:pt modelId="{311458ED-063D-41E9-BAA9-E22CC4E09B83}">
      <dgm:prSet/>
      <dgm:spPr/>
      <dgm:t>
        <a:bodyPr/>
        <a:lstStyle/>
        <a:p>
          <a:r>
            <a:rPr lang="fr-FR" b="1">
              <a:latin typeface="Trebuchet MS"/>
            </a:rPr>
            <a:t>Marchés</a:t>
          </a:r>
          <a:r>
            <a:rPr lang="fr-FR" b="1"/>
            <a:t> de conception-réalisation</a:t>
          </a:r>
          <a:endParaRPr lang="fr-FR"/>
        </a:p>
      </dgm:t>
    </dgm:pt>
    <dgm:pt modelId="{5783CBFE-F118-47B5-BA0D-BE852AFD48F1}" type="parTrans" cxnId="{B73D111C-ACC1-45E9-9379-3EFBC4EEE13E}">
      <dgm:prSet/>
      <dgm:spPr/>
      <dgm:t>
        <a:bodyPr/>
        <a:lstStyle/>
        <a:p>
          <a:endParaRPr lang="en-US"/>
        </a:p>
      </dgm:t>
    </dgm:pt>
    <dgm:pt modelId="{C233B2C8-A179-4511-B8BC-6E6AE171ECE0}" type="sibTrans" cxnId="{B73D111C-ACC1-45E9-9379-3EFBC4EEE13E}">
      <dgm:prSet/>
      <dgm:spPr/>
      <dgm:t>
        <a:bodyPr/>
        <a:lstStyle/>
        <a:p>
          <a:endParaRPr lang="en-US"/>
        </a:p>
      </dgm:t>
    </dgm:pt>
    <dgm:pt modelId="{D114BFC4-C97D-4FBF-96AE-0133BBECE4FD}">
      <dgm:prSet/>
      <dgm:spPr/>
      <dgm:t>
        <a:bodyPr/>
        <a:lstStyle/>
        <a:p>
          <a:r>
            <a:rPr lang="fr-FR"/>
            <a:t>Marchés à tranches conditionnelles</a:t>
          </a:r>
          <a:endParaRPr lang="en-US"/>
        </a:p>
      </dgm:t>
    </dgm:pt>
    <dgm:pt modelId="{E9DBA097-5309-4D78-A056-6D0777F850DC}" type="parTrans" cxnId="{E0CE893E-A2A0-42A1-BE3A-AFDB58B7A3A4}">
      <dgm:prSet/>
      <dgm:spPr/>
      <dgm:t>
        <a:bodyPr/>
        <a:lstStyle/>
        <a:p>
          <a:endParaRPr lang="en-US"/>
        </a:p>
      </dgm:t>
    </dgm:pt>
    <dgm:pt modelId="{7728E36C-2E8B-4017-9A4C-D7E706FAF4CE}" type="sibTrans" cxnId="{E0CE893E-A2A0-42A1-BE3A-AFDB58B7A3A4}">
      <dgm:prSet/>
      <dgm:spPr/>
      <dgm:t>
        <a:bodyPr/>
        <a:lstStyle/>
        <a:p>
          <a:endParaRPr lang="en-US"/>
        </a:p>
      </dgm:t>
    </dgm:pt>
    <dgm:pt modelId="{ACC6295D-FFCC-4446-8637-E2A8F0E3D110}">
      <dgm:prSet/>
      <dgm:spPr/>
      <dgm:t>
        <a:bodyPr/>
        <a:lstStyle/>
        <a:p>
          <a:r>
            <a:rPr lang="fr-FR"/>
            <a:t>Marchés allotis </a:t>
          </a:r>
          <a:endParaRPr lang="en-US"/>
        </a:p>
      </dgm:t>
    </dgm:pt>
    <dgm:pt modelId="{B8B7B399-1275-46AF-99A6-86B8D7A5EF56}" type="parTrans" cxnId="{3155E77E-CF1C-4143-A54C-D59C679E9BC9}">
      <dgm:prSet/>
      <dgm:spPr/>
      <dgm:t>
        <a:bodyPr/>
        <a:lstStyle/>
        <a:p>
          <a:endParaRPr lang="en-US"/>
        </a:p>
      </dgm:t>
    </dgm:pt>
    <dgm:pt modelId="{688A833B-338C-402A-99B5-4608E5FEE2D3}" type="sibTrans" cxnId="{3155E77E-CF1C-4143-A54C-D59C679E9BC9}">
      <dgm:prSet/>
      <dgm:spPr/>
      <dgm:t>
        <a:bodyPr/>
        <a:lstStyle/>
        <a:p>
          <a:endParaRPr lang="en-US"/>
        </a:p>
      </dgm:t>
    </dgm:pt>
    <dgm:pt modelId="{BF63345A-D424-42C2-9569-84653C8042FD}">
      <dgm:prSet phldr="0"/>
      <dgm:spPr/>
      <dgm:t>
        <a:bodyPr/>
        <a:lstStyle/>
        <a:p>
          <a:r>
            <a:rPr lang="fr-FR"/>
            <a:t>Marchés reconductibles </a:t>
          </a:r>
        </a:p>
      </dgm:t>
    </dgm:pt>
    <dgm:pt modelId="{EB24C77D-896D-41AB-B0A3-2757AD4A6F49}" type="parTrans" cxnId="{98A6FC8D-1140-4E91-BF49-F353443265F5}">
      <dgm:prSet/>
      <dgm:spPr/>
    </dgm:pt>
    <dgm:pt modelId="{79816985-F15D-4B34-BCD3-56722E897A5C}" type="sibTrans" cxnId="{98A6FC8D-1140-4E91-BF49-F353443265F5}">
      <dgm:prSet/>
      <dgm:spPr/>
    </dgm:pt>
    <dgm:pt modelId="{C6482A57-40A1-4B4B-BF5D-DE9E3BB09FE8}" type="pres">
      <dgm:prSet presAssocID="{33AD6E59-7F8E-480B-AAB2-D9D4DC5FFBAD}" presName="root" presStyleCnt="0">
        <dgm:presLayoutVars>
          <dgm:dir/>
          <dgm:resizeHandles val="exact"/>
        </dgm:presLayoutVars>
      </dgm:prSet>
      <dgm:spPr/>
    </dgm:pt>
    <dgm:pt modelId="{1260B74A-C1A3-4EDA-970F-B4172DFAAC7E}" type="pres">
      <dgm:prSet presAssocID="{3FEB82A7-125F-47F3-B224-1D4335C7986B}" presName="compNode" presStyleCnt="0"/>
      <dgm:spPr/>
    </dgm:pt>
    <dgm:pt modelId="{897E33C9-E130-4EA7-9F4E-5506D274D8CB}" type="pres">
      <dgm:prSet presAssocID="{3FEB82A7-125F-47F3-B224-1D4335C7986B}" presName="bgRect" presStyleLbl="bgShp" presStyleIdx="0" presStyleCnt="5"/>
      <dgm:spPr/>
    </dgm:pt>
    <dgm:pt modelId="{4C00FFBC-B776-41F3-BEF1-5B39BF572641}" type="pres">
      <dgm:prSet presAssocID="{3FEB82A7-125F-47F3-B224-1D4335C7986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631DCDA5-00B0-4358-B4E8-AF77F5474BFA}" type="pres">
      <dgm:prSet presAssocID="{3FEB82A7-125F-47F3-B224-1D4335C7986B}" presName="spaceRect" presStyleCnt="0"/>
      <dgm:spPr/>
    </dgm:pt>
    <dgm:pt modelId="{08AF7ABC-1FB4-4010-B7CE-47AC24861669}" type="pres">
      <dgm:prSet presAssocID="{3FEB82A7-125F-47F3-B224-1D4335C7986B}" presName="parTx" presStyleLbl="revTx" presStyleIdx="0" presStyleCnt="5">
        <dgm:presLayoutVars>
          <dgm:chMax val="0"/>
          <dgm:chPref val="0"/>
        </dgm:presLayoutVars>
      </dgm:prSet>
      <dgm:spPr/>
    </dgm:pt>
    <dgm:pt modelId="{BA982F63-483C-4867-B51F-077A2E9A6878}" type="pres">
      <dgm:prSet presAssocID="{69A93E33-4150-4DC8-A894-42D0681F786F}" presName="sibTrans" presStyleCnt="0"/>
      <dgm:spPr/>
    </dgm:pt>
    <dgm:pt modelId="{7E3835CA-DCD7-417A-B948-931B612014D4}" type="pres">
      <dgm:prSet presAssocID="{311458ED-063D-41E9-BAA9-E22CC4E09B83}" presName="compNode" presStyleCnt="0"/>
      <dgm:spPr/>
    </dgm:pt>
    <dgm:pt modelId="{E331DC74-F16E-43BD-9719-B57147F34E83}" type="pres">
      <dgm:prSet presAssocID="{311458ED-063D-41E9-BAA9-E22CC4E09B83}" presName="bgRect" presStyleLbl="bgShp" presStyleIdx="1" presStyleCnt="5"/>
      <dgm:spPr/>
    </dgm:pt>
    <dgm:pt modelId="{170F72E9-CE8F-46D3-BA4C-E5528F51E490}" type="pres">
      <dgm:prSet presAssocID="{311458ED-063D-41E9-BAA9-E22CC4E09B8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deau"/>
        </a:ext>
      </dgm:extLst>
    </dgm:pt>
    <dgm:pt modelId="{E37AD5A4-2B4A-4120-96A7-2399E850A8A8}" type="pres">
      <dgm:prSet presAssocID="{311458ED-063D-41E9-BAA9-E22CC4E09B83}" presName="spaceRect" presStyleCnt="0"/>
      <dgm:spPr/>
    </dgm:pt>
    <dgm:pt modelId="{DC2E80CE-365C-4860-AB01-19576EF1A136}" type="pres">
      <dgm:prSet presAssocID="{311458ED-063D-41E9-BAA9-E22CC4E09B83}" presName="parTx" presStyleLbl="revTx" presStyleIdx="1" presStyleCnt="5">
        <dgm:presLayoutVars>
          <dgm:chMax val="0"/>
          <dgm:chPref val="0"/>
        </dgm:presLayoutVars>
      </dgm:prSet>
      <dgm:spPr/>
    </dgm:pt>
    <dgm:pt modelId="{2031B545-3655-47CD-A24D-DDE24BB1D0CB}" type="pres">
      <dgm:prSet presAssocID="{C233B2C8-A179-4511-B8BC-6E6AE171ECE0}" presName="sibTrans" presStyleCnt="0"/>
      <dgm:spPr/>
    </dgm:pt>
    <dgm:pt modelId="{105C58AA-E5E3-457B-AF41-C9FBBDDCD126}" type="pres">
      <dgm:prSet presAssocID="{BF63345A-D424-42C2-9569-84653C8042FD}" presName="compNode" presStyleCnt="0"/>
      <dgm:spPr/>
    </dgm:pt>
    <dgm:pt modelId="{02D836B2-35C9-4D3F-84FA-AEECEFEDB804}" type="pres">
      <dgm:prSet presAssocID="{BF63345A-D424-42C2-9569-84653C8042FD}" presName="bgRect" presStyleLbl="bgShp" presStyleIdx="2" presStyleCnt="5"/>
      <dgm:spPr/>
    </dgm:pt>
    <dgm:pt modelId="{EB05A340-FC80-469C-B934-60BBA4521E18}" type="pres">
      <dgm:prSet presAssocID="{BF63345A-D424-42C2-9569-84653C8042FD}" presName="iconRect" presStyleLbl="node1" presStyleIdx="2" presStyleCnt="5"/>
      <dgm:spPr>
        <a:ln>
          <a:noFill/>
        </a:ln>
      </dgm:spPr>
    </dgm:pt>
    <dgm:pt modelId="{1226D71B-8FA7-4758-B1E1-67009F0412EE}" type="pres">
      <dgm:prSet presAssocID="{BF63345A-D424-42C2-9569-84653C8042FD}" presName="spaceRect" presStyleCnt="0"/>
      <dgm:spPr/>
    </dgm:pt>
    <dgm:pt modelId="{CC82FBEB-BEDD-463D-AD84-AA52810D83C5}" type="pres">
      <dgm:prSet presAssocID="{BF63345A-D424-42C2-9569-84653C8042FD}" presName="parTx" presStyleLbl="revTx" presStyleIdx="2" presStyleCnt="5">
        <dgm:presLayoutVars>
          <dgm:chMax val="0"/>
          <dgm:chPref val="0"/>
        </dgm:presLayoutVars>
      </dgm:prSet>
      <dgm:spPr/>
    </dgm:pt>
    <dgm:pt modelId="{5BD90126-4638-4E1D-894D-7B4153CDFA2D}" type="pres">
      <dgm:prSet presAssocID="{79816985-F15D-4B34-BCD3-56722E897A5C}" presName="sibTrans" presStyleCnt="0"/>
      <dgm:spPr/>
    </dgm:pt>
    <dgm:pt modelId="{15A7CE28-ED46-44D2-9992-8E3545A92531}" type="pres">
      <dgm:prSet presAssocID="{D114BFC4-C97D-4FBF-96AE-0133BBECE4FD}" presName="compNode" presStyleCnt="0"/>
      <dgm:spPr/>
    </dgm:pt>
    <dgm:pt modelId="{38155472-8D11-4E46-9EDC-2DEF1CBA05F0}" type="pres">
      <dgm:prSet presAssocID="{D114BFC4-C97D-4FBF-96AE-0133BBECE4FD}" presName="bgRect" presStyleLbl="bgShp" presStyleIdx="3" presStyleCnt="5"/>
      <dgm:spPr/>
    </dgm:pt>
    <dgm:pt modelId="{A0181759-3EDB-48C1-B30C-35218D746173}" type="pres">
      <dgm:prSet presAssocID="{D114BFC4-C97D-4FBF-96AE-0133BBECE4FD}" presName="iconRect" presStyleLbl="node1" presStyleIdx="3"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ée"/>
        </a:ext>
      </dgm:extLst>
    </dgm:pt>
    <dgm:pt modelId="{75AE59B4-2633-4FF9-87FB-C066700A7310}" type="pres">
      <dgm:prSet presAssocID="{D114BFC4-C97D-4FBF-96AE-0133BBECE4FD}" presName="spaceRect" presStyleCnt="0"/>
      <dgm:spPr/>
    </dgm:pt>
    <dgm:pt modelId="{02F742F7-36E7-495F-AF2F-53FD51A512DD}" type="pres">
      <dgm:prSet presAssocID="{D114BFC4-C97D-4FBF-96AE-0133BBECE4FD}" presName="parTx" presStyleLbl="revTx" presStyleIdx="3" presStyleCnt="5">
        <dgm:presLayoutVars>
          <dgm:chMax val="0"/>
          <dgm:chPref val="0"/>
        </dgm:presLayoutVars>
      </dgm:prSet>
      <dgm:spPr/>
    </dgm:pt>
    <dgm:pt modelId="{61C61D5D-29AA-4FE2-B8B7-D4EDEC8DF9F6}" type="pres">
      <dgm:prSet presAssocID="{7728E36C-2E8B-4017-9A4C-D7E706FAF4CE}" presName="sibTrans" presStyleCnt="0"/>
      <dgm:spPr/>
    </dgm:pt>
    <dgm:pt modelId="{28C54A09-36E3-48F5-ABA3-1D6090582B64}" type="pres">
      <dgm:prSet presAssocID="{ACC6295D-FFCC-4446-8637-E2A8F0E3D110}" presName="compNode" presStyleCnt="0"/>
      <dgm:spPr/>
    </dgm:pt>
    <dgm:pt modelId="{49DAE506-D988-4B38-BB2F-EC1825669C41}" type="pres">
      <dgm:prSet presAssocID="{ACC6295D-FFCC-4446-8637-E2A8F0E3D110}" presName="bgRect" presStyleLbl="bgShp" presStyleIdx="4" presStyleCnt="5"/>
      <dgm:spPr/>
    </dgm:pt>
    <dgm:pt modelId="{785E146F-F11C-43A6-BEC5-B92DE2DFC8A7}" type="pres">
      <dgm:prSet presAssocID="{ACC6295D-FFCC-4446-8637-E2A8F0E3D110}" presName="iconRect" presStyleLbl="node1" presStyleIdx="4"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oignée de main"/>
        </a:ext>
      </dgm:extLst>
    </dgm:pt>
    <dgm:pt modelId="{81BA5603-9FEC-43F0-9767-C9496D03557A}" type="pres">
      <dgm:prSet presAssocID="{ACC6295D-FFCC-4446-8637-E2A8F0E3D110}" presName="spaceRect" presStyleCnt="0"/>
      <dgm:spPr/>
    </dgm:pt>
    <dgm:pt modelId="{491C29F7-24E0-4AF3-929D-8E25F2543D40}" type="pres">
      <dgm:prSet presAssocID="{ACC6295D-FFCC-4446-8637-E2A8F0E3D110}" presName="parTx" presStyleLbl="revTx" presStyleIdx="4" presStyleCnt="5">
        <dgm:presLayoutVars>
          <dgm:chMax val="0"/>
          <dgm:chPref val="0"/>
        </dgm:presLayoutVars>
      </dgm:prSet>
      <dgm:spPr/>
    </dgm:pt>
  </dgm:ptLst>
  <dgm:cxnLst>
    <dgm:cxn modelId="{B44A310E-6508-48D0-96A2-84F1CFA08B8F}" type="presOf" srcId="{311458ED-063D-41E9-BAA9-E22CC4E09B83}" destId="{DC2E80CE-365C-4860-AB01-19576EF1A136}" srcOrd="0" destOrd="0" presId="urn:microsoft.com/office/officeart/2018/2/layout/IconVerticalSolidList"/>
    <dgm:cxn modelId="{B73D111C-ACC1-45E9-9379-3EFBC4EEE13E}" srcId="{33AD6E59-7F8E-480B-AAB2-D9D4DC5FFBAD}" destId="{311458ED-063D-41E9-BAA9-E22CC4E09B83}" srcOrd="1" destOrd="0" parTransId="{5783CBFE-F118-47B5-BA0D-BE852AFD48F1}" sibTransId="{C233B2C8-A179-4511-B8BC-6E6AE171ECE0}"/>
    <dgm:cxn modelId="{E0CE893E-A2A0-42A1-BE3A-AFDB58B7A3A4}" srcId="{33AD6E59-7F8E-480B-AAB2-D9D4DC5FFBAD}" destId="{D114BFC4-C97D-4FBF-96AE-0133BBECE4FD}" srcOrd="3" destOrd="0" parTransId="{E9DBA097-5309-4D78-A056-6D0777F850DC}" sibTransId="{7728E36C-2E8B-4017-9A4C-D7E706FAF4CE}"/>
    <dgm:cxn modelId="{ED477E40-D43E-471F-8374-CA1C69F122C9}" srcId="{33AD6E59-7F8E-480B-AAB2-D9D4DC5FFBAD}" destId="{3FEB82A7-125F-47F3-B224-1D4335C7986B}" srcOrd="0" destOrd="0" parTransId="{4933F15D-C384-400C-B180-F08FD5807919}" sibTransId="{69A93E33-4150-4DC8-A894-42D0681F786F}"/>
    <dgm:cxn modelId="{3155E77E-CF1C-4143-A54C-D59C679E9BC9}" srcId="{33AD6E59-7F8E-480B-AAB2-D9D4DC5FFBAD}" destId="{ACC6295D-FFCC-4446-8637-E2A8F0E3D110}" srcOrd="4" destOrd="0" parTransId="{B8B7B399-1275-46AF-99A6-86B8D7A5EF56}" sibTransId="{688A833B-338C-402A-99B5-4608E5FEE2D3}"/>
    <dgm:cxn modelId="{98A6FC8D-1140-4E91-BF49-F353443265F5}" srcId="{33AD6E59-7F8E-480B-AAB2-D9D4DC5FFBAD}" destId="{BF63345A-D424-42C2-9569-84653C8042FD}" srcOrd="2" destOrd="0" parTransId="{EB24C77D-896D-41AB-B0A3-2757AD4A6F49}" sibTransId="{79816985-F15D-4B34-BCD3-56722E897A5C}"/>
    <dgm:cxn modelId="{2E88998E-0CC2-49A8-B698-E9865B9AFBBF}" type="presOf" srcId="{33AD6E59-7F8E-480B-AAB2-D9D4DC5FFBAD}" destId="{C6482A57-40A1-4B4B-BF5D-DE9E3BB09FE8}" srcOrd="0" destOrd="0" presId="urn:microsoft.com/office/officeart/2018/2/layout/IconVerticalSolidList"/>
    <dgm:cxn modelId="{57A83295-95DB-486E-91BC-FA921A036378}" type="presOf" srcId="{D114BFC4-C97D-4FBF-96AE-0133BBECE4FD}" destId="{02F742F7-36E7-495F-AF2F-53FD51A512DD}" srcOrd="0" destOrd="0" presId="urn:microsoft.com/office/officeart/2018/2/layout/IconVerticalSolidList"/>
    <dgm:cxn modelId="{2B250B9F-C74C-48A0-AB27-C7F818A8DD9E}" type="presOf" srcId="{ACC6295D-FFCC-4446-8637-E2A8F0E3D110}" destId="{491C29F7-24E0-4AF3-929D-8E25F2543D40}" srcOrd="0" destOrd="0" presId="urn:microsoft.com/office/officeart/2018/2/layout/IconVerticalSolidList"/>
    <dgm:cxn modelId="{84AFD7E2-BAB7-475C-AAC7-4E2E5D3A163B}" type="presOf" srcId="{3FEB82A7-125F-47F3-B224-1D4335C7986B}" destId="{08AF7ABC-1FB4-4010-B7CE-47AC24861669}" srcOrd="0" destOrd="0" presId="urn:microsoft.com/office/officeart/2018/2/layout/IconVerticalSolidList"/>
    <dgm:cxn modelId="{2A31E9F6-2305-4D04-9CD0-CDC8342A17CB}" type="presOf" srcId="{BF63345A-D424-42C2-9569-84653C8042FD}" destId="{CC82FBEB-BEDD-463D-AD84-AA52810D83C5}" srcOrd="0" destOrd="0" presId="urn:microsoft.com/office/officeart/2018/2/layout/IconVerticalSolidList"/>
    <dgm:cxn modelId="{EAC9B7E9-B944-4FF1-9F94-9B9E6F03BBAA}" type="presParOf" srcId="{C6482A57-40A1-4B4B-BF5D-DE9E3BB09FE8}" destId="{1260B74A-C1A3-4EDA-970F-B4172DFAAC7E}" srcOrd="0" destOrd="0" presId="urn:microsoft.com/office/officeart/2018/2/layout/IconVerticalSolidList"/>
    <dgm:cxn modelId="{7CFCFE82-3E41-4026-A064-554D5DF11672}" type="presParOf" srcId="{1260B74A-C1A3-4EDA-970F-B4172DFAAC7E}" destId="{897E33C9-E130-4EA7-9F4E-5506D274D8CB}" srcOrd="0" destOrd="0" presId="urn:microsoft.com/office/officeart/2018/2/layout/IconVerticalSolidList"/>
    <dgm:cxn modelId="{36112B18-52A9-4B8B-AD43-8E934442C480}" type="presParOf" srcId="{1260B74A-C1A3-4EDA-970F-B4172DFAAC7E}" destId="{4C00FFBC-B776-41F3-BEF1-5B39BF572641}" srcOrd="1" destOrd="0" presId="urn:microsoft.com/office/officeart/2018/2/layout/IconVerticalSolidList"/>
    <dgm:cxn modelId="{3FA2044E-E90F-417C-AC5D-3A3282AC3CEA}" type="presParOf" srcId="{1260B74A-C1A3-4EDA-970F-B4172DFAAC7E}" destId="{631DCDA5-00B0-4358-B4E8-AF77F5474BFA}" srcOrd="2" destOrd="0" presId="urn:microsoft.com/office/officeart/2018/2/layout/IconVerticalSolidList"/>
    <dgm:cxn modelId="{5E486DEB-FE1F-4E99-B402-8997EE9AB1D3}" type="presParOf" srcId="{1260B74A-C1A3-4EDA-970F-B4172DFAAC7E}" destId="{08AF7ABC-1FB4-4010-B7CE-47AC24861669}" srcOrd="3" destOrd="0" presId="urn:microsoft.com/office/officeart/2018/2/layout/IconVerticalSolidList"/>
    <dgm:cxn modelId="{96E0DB0D-ECA4-4636-91D0-271245EBE214}" type="presParOf" srcId="{C6482A57-40A1-4B4B-BF5D-DE9E3BB09FE8}" destId="{BA982F63-483C-4867-B51F-077A2E9A6878}" srcOrd="1" destOrd="0" presId="urn:microsoft.com/office/officeart/2018/2/layout/IconVerticalSolidList"/>
    <dgm:cxn modelId="{224403E8-42E1-4F0F-B8C0-46BCF83FF9BF}" type="presParOf" srcId="{C6482A57-40A1-4B4B-BF5D-DE9E3BB09FE8}" destId="{7E3835CA-DCD7-417A-B948-931B612014D4}" srcOrd="2" destOrd="0" presId="urn:microsoft.com/office/officeart/2018/2/layout/IconVerticalSolidList"/>
    <dgm:cxn modelId="{C62F95C5-FC88-4936-8CE4-3489E30A8A18}" type="presParOf" srcId="{7E3835CA-DCD7-417A-B948-931B612014D4}" destId="{E331DC74-F16E-43BD-9719-B57147F34E83}" srcOrd="0" destOrd="0" presId="urn:microsoft.com/office/officeart/2018/2/layout/IconVerticalSolidList"/>
    <dgm:cxn modelId="{30FAE9FF-CAD6-418D-8068-511349821825}" type="presParOf" srcId="{7E3835CA-DCD7-417A-B948-931B612014D4}" destId="{170F72E9-CE8F-46D3-BA4C-E5528F51E490}" srcOrd="1" destOrd="0" presId="urn:microsoft.com/office/officeart/2018/2/layout/IconVerticalSolidList"/>
    <dgm:cxn modelId="{CD099A23-4D34-417C-A702-63B6CCD44394}" type="presParOf" srcId="{7E3835CA-DCD7-417A-B948-931B612014D4}" destId="{E37AD5A4-2B4A-4120-96A7-2399E850A8A8}" srcOrd="2" destOrd="0" presId="urn:microsoft.com/office/officeart/2018/2/layout/IconVerticalSolidList"/>
    <dgm:cxn modelId="{31A61C3F-993F-4D40-9135-EF22C8F24C0F}" type="presParOf" srcId="{7E3835CA-DCD7-417A-B948-931B612014D4}" destId="{DC2E80CE-365C-4860-AB01-19576EF1A136}" srcOrd="3" destOrd="0" presId="urn:microsoft.com/office/officeart/2018/2/layout/IconVerticalSolidList"/>
    <dgm:cxn modelId="{357F6F5B-E0BD-4A0F-90F5-A6ACADCE57B9}" type="presParOf" srcId="{C6482A57-40A1-4B4B-BF5D-DE9E3BB09FE8}" destId="{2031B545-3655-47CD-A24D-DDE24BB1D0CB}" srcOrd="3" destOrd="0" presId="urn:microsoft.com/office/officeart/2018/2/layout/IconVerticalSolidList"/>
    <dgm:cxn modelId="{04F78631-16F7-4D4F-BBE5-DD23E91A96EF}" type="presParOf" srcId="{C6482A57-40A1-4B4B-BF5D-DE9E3BB09FE8}" destId="{105C58AA-E5E3-457B-AF41-C9FBBDDCD126}" srcOrd="4" destOrd="0" presId="urn:microsoft.com/office/officeart/2018/2/layout/IconVerticalSolidList"/>
    <dgm:cxn modelId="{93067D3B-D582-40C2-8DD5-F45F03B3F6FE}" type="presParOf" srcId="{105C58AA-E5E3-457B-AF41-C9FBBDDCD126}" destId="{02D836B2-35C9-4D3F-84FA-AEECEFEDB804}" srcOrd="0" destOrd="0" presId="urn:microsoft.com/office/officeart/2018/2/layout/IconVerticalSolidList"/>
    <dgm:cxn modelId="{96F1CBE2-70DB-4CE2-BD1C-0B6073BF7BA9}" type="presParOf" srcId="{105C58AA-E5E3-457B-AF41-C9FBBDDCD126}" destId="{EB05A340-FC80-469C-B934-60BBA4521E18}" srcOrd="1" destOrd="0" presId="urn:microsoft.com/office/officeart/2018/2/layout/IconVerticalSolidList"/>
    <dgm:cxn modelId="{96BCF4F6-BF0E-408A-BFAE-34FCE60825F5}" type="presParOf" srcId="{105C58AA-E5E3-457B-AF41-C9FBBDDCD126}" destId="{1226D71B-8FA7-4758-B1E1-67009F0412EE}" srcOrd="2" destOrd="0" presId="urn:microsoft.com/office/officeart/2018/2/layout/IconVerticalSolidList"/>
    <dgm:cxn modelId="{B50BAEA4-06DC-4599-ACCE-B250049873AF}" type="presParOf" srcId="{105C58AA-E5E3-457B-AF41-C9FBBDDCD126}" destId="{CC82FBEB-BEDD-463D-AD84-AA52810D83C5}" srcOrd="3" destOrd="0" presId="urn:microsoft.com/office/officeart/2018/2/layout/IconVerticalSolidList"/>
    <dgm:cxn modelId="{1EF01D11-AD54-4883-9E66-3C024199C3F3}" type="presParOf" srcId="{C6482A57-40A1-4B4B-BF5D-DE9E3BB09FE8}" destId="{5BD90126-4638-4E1D-894D-7B4153CDFA2D}" srcOrd="5" destOrd="0" presId="urn:microsoft.com/office/officeart/2018/2/layout/IconVerticalSolidList"/>
    <dgm:cxn modelId="{9322408F-2245-46ED-8812-9E5B30EA49EE}" type="presParOf" srcId="{C6482A57-40A1-4B4B-BF5D-DE9E3BB09FE8}" destId="{15A7CE28-ED46-44D2-9992-8E3545A92531}" srcOrd="6" destOrd="0" presId="urn:microsoft.com/office/officeart/2018/2/layout/IconVerticalSolidList"/>
    <dgm:cxn modelId="{D4896254-F6DD-4E4A-9CCD-F71FDC1755B2}" type="presParOf" srcId="{15A7CE28-ED46-44D2-9992-8E3545A92531}" destId="{38155472-8D11-4E46-9EDC-2DEF1CBA05F0}" srcOrd="0" destOrd="0" presId="urn:microsoft.com/office/officeart/2018/2/layout/IconVerticalSolidList"/>
    <dgm:cxn modelId="{19B4ED3B-2265-47A3-AF54-AD3482CBCC17}" type="presParOf" srcId="{15A7CE28-ED46-44D2-9992-8E3545A92531}" destId="{A0181759-3EDB-48C1-B30C-35218D746173}" srcOrd="1" destOrd="0" presId="urn:microsoft.com/office/officeart/2018/2/layout/IconVerticalSolidList"/>
    <dgm:cxn modelId="{FA4BE387-4846-4F6A-8981-97DF2B4ED5F4}" type="presParOf" srcId="{15A7CE28-ED46-44D2-9992-8E3545A92531}" destId="{75AE59B4-2633-4FF9-87FB-C066700A7310}" srcOrd="2" destOrd="0" presId="urn:microsoft.com/office/officeart/2018/2/layout/IconVerticalSolidList"/>
    <dgm:cxn modelId="{1A552506-947A-42EF-AF63-35FAA4F48706}" type="presParOf" srcId="{15A7CE28-ED46-44D2-9992-8E3545A92531}" destId="{02F742F7-36E7-495F-AF2F-53FD51A512DD}" srcOrd="3" destOrd="0" presId="urn:microsoft.com/office/officeart/2018/2/layout/IconVerticalSolidList"/>
    <dgm:cxn modelId="{FFE4CE59-BF38-4502-906E-D4D5D3E2159C}" type="presParOf" srcId="{C6482A57-40A1-4B4B-BF5D-DE9E3BB09FE8}" destId="{61C61D5D-29AA-4FE2-B8B7-D4EDEC8DF9F6}" srcOrd="7" destOrd="0" presId="urn:microsoft.com/office/officeart/2018/2/layout/IconVerticalSolidList"/>
    <dgm:cxn modelId="{8CD87263-8AEA-48A2-AB49-D1070BDC6509}" type="presParOf" srcId="{C6482A57-40A1-4B4B-BF5D-DE9E3BB09FE8}" destId="{28C54A09-36E3-48F5-ABA3-1D6090582B64}" srcOrd="8" destOrd="0" presId="urn:microsoft.com/office/officeart/2018/2/layout/IconVerticalSolidList"/>
    <dgm:cxn modelId="{C9D84D92-C111-4829-B67D-3C78FE88C004}" type="presParOf" srcId="{28C54A09-36E3-48F5-ABA3-1D6090582B64}" destId="{49DAE506-D988-4B38-BB2F-EC1825669C41}" srcOrd="0" destOrd="0" presId="urn:microsoft.com/office/officeart/2018/2/layout/IconVerticalSolidList"/>
    <dgm:cxn modelId="{20F7493E-910D-45B4-A03E-B95017D090DC}" type="presParOf" srcId="{28C54A09-36E3-48F5-ABA3-1D6090582B64}" destId="{785E146F-F11C-43A6-BEC5-B92DE2DFC8A7}" srcOrd="1" destOrd="0" presId="urn:microsoft.com/office/officeart/2018/2/layout/IconVerticalSolidList"/>
    <dgm:cxn modelId="{88B27DBA-B752-436A-AAC7-32AE3ABC602A}" type="presParOf" srcId="{28C54A09-36E3-48F5-ABA3-1D6090582B64}" destId="{81BA5603-9FEC-43F0-9767-C9496D03557A}" srcOrd="2" destOrd="0" presId="urn:microsoft.com/office/officeart/2018/2/layout/IconVerticalSolidList"/>
    <dgm:cxn modelId="{957CE9E0-EAF3-4E6B-8FA2-65A581F1FA8B}" type="presParOf" srcId="{28C54A09-36E3-48F5-ABA3-1D6090582B64}" destId="{491C29F7-24E0-4AF3-929D-8E25F2543D4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E33C9-E130-4EA7-9F4E-5506D274D8CB}">
      <dsp:nvSpPr>
        <dsp:cNvPr id="0" name=""/>
        <dsp:cNvSpPr/>
      </dsp:nvSpPr>
      <dsp:spPr>
        <a:xfrm>
          <a:off x="0" y="2315"/>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00FFBC-B776-41F3-BEF1-5B39BF572641}">
      <dsp:nvSpPr>
        <dsp:cNvPr id="0" name=""/>
        <dsp:cNvSpPr/>
      </dsp:nvSpPr>
      <dsp:spPr>
        <a:xfrm>
          <a:off x="354965" y="266339"/>
          <a:ext cx="645392" cy="6453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AF7ABC-1FB4-4010-B7CE-47AC24861669}">
      <dsp:nvSpPr>
        <dsp:cNvPr id="0" name=""/>
        <dsp:cNvSpPr/>
      </dsp:nvSpPr>
      <dsp:spPr>
        <a:xfrm>
          <a:off x="1355324" y="2315"/>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977900">
            <a:lnSpc>
              <a:spcPct val="90000"/>
            </a:lnSpc>
            <a:spcBef>
              <a:spcPct val="0"/>
            </a:spcBef>
            <a:spcAft>
              <a:spcPct val="35000"/>
            </a:spcAft>
            <a:buNone/>
          </a:pPr>
          <a:r>
            <a:rPr lang="fr-FR" sz="2200" kern="1200"/>
            <a:t>Marchés passés sur appel d’offres</a:t>
          </a:r>
          <a:endParaRPr lang="en-US" sz="2200" kern="1200"/>
        </a:p>
      </dsp:txBody>
      <dsp:txXfrm>
        <a:off x="1355324" y="2315"/>
        <a:ext cx="4905775" cy="1173440"/>
      </dsp:txXfrm>
    </dsp:sp>
    <dsp:sp modelId="{E331DC74-F16E-43BD-9719-B57147F34E83}">
      <dsp:nvSpPr>
        <dsp:cNvPr id="0" name=""/>
        <dsp:cNvSpPr/>
      </dsp:nvSpPr>
      <dsp:spPr>
        <a:xfrm>
          <a:off x="0" y="1469116"/>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0F72E9-CE8F-46D3-BA4C-E5528F51E490}">
      <dsp:nvSpPr>
        <dsp:cNvPr id="0" name=""/>
        <dsp:cNvSpPr/>
      </dsp:nvSpPr>
      <dsp:spPr>
        <a:xfrm>
          <a:off x="354965" y="1733140"/>
          <a:ext cx="645392" cy="6453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2E80CE-365C-4860-AB01-19576EF1A136}">
      <dsp:nvSpPr>
        <dsp:cNvPr id="0" name=""/>
        <dsp:cNvSpPr/>
      </dsp:nvSpPr>
      <dsp:spPr>
        <a:xfrm>
          <a:off x="1355324" y="1469116"/>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977900">
            <a:lnSpc>
              <a:spcPct val="90000"/>
            </a:lnSpc>
            <a:spcBef>
              <a:spcPct val="0"/>
            </a:spcBef>
            <a:spcAft>
              <a:spcPct val="35000"/>
            </a:spcAft>
            <a:buNone/>
          </a:pPr>
          <a:r>
            <a:rPr lang="fr-FR" sz="2200" kern="1200"/>
            <a:t>Bons de commande</a:t>
          </a:r>
          <a:endParaRPr lang="en-US" sz="2200" kern="1200"/>
        </a:p>
      </dsp:txBody>
      <dsp:txXfrm>
        <a:off x="1355324" y="1469116"/>
        <a:ext cx="4905775" cy="1173440"/>
      </dsp:txXfrm>
    </dsp:sp>
    <dsp:sp modelId="{38155472-8D11-4E46-9EDC-2DEF1CBA05F0}">
      <dsp:nvSpPr>
        <dsp:cNvPr id="0" name=""/>
        <dsp:cNvSpPr/>
      </dsp:nvSpPr>
      <dsp:spPr>
        <a:xfrm>
          <a:off x="0" y="2935917"/>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181759-3EDB-48C1-B30C-35218D746173}">
      <dsp:nvSpPr>
        <dsp:cNvPr id="0" name=""/>
        <dsp:cNvSpPr/>
      </dsp:nvSpPr>
      <dsp:spPr>
        <a:xfrm>
          <a:off x="354965" y="3199941"/>
          <a:ext cx="645392" cy="6453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F742F7-36E7-495F-AF2F-53FD51A512DD}">
      <dsp:nvSpPr>
        <dsp:cNvPr id="0" name=""/>
        <dsp:cNvSpPr/>
      </dsp:nvSpPr>
      <dsp:spPr>
        <a:xfrm>
          <a:off x="1355324" y="2935917"/>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977900">
            <a:lnSpc>
              <a:spcPct val="90000"/>
            </a:lnSpc>
            <a:spcBef>
              <a:spcPct val="0"/>
            </a:spcBef>
            <a:spcAft>
              <a:spcPct val="35000"/>
            </a:spcAft>
            <a:buNone/>
          </a:pPr>
          <a:r>
            <a:rPr lang="fr-FR" sz="2200" kern="1200"/>
            <a:t>Marchés passés par concours </a:t>
          </a:r>
          <a:endParaRPr lang="en-US" sz="2200" kern="1200"/>
        </a:p>
      </dsp:txBody>
      <dsp:txXfrm>
        <a:off x="1355324" y="2935917"/>
        <a:ext cx="4905775" cy="1173440"/>
      </dsp:txXfrm>
    </dsp:sp>
    <dsp:sp modelId="{49DAE506-D988-4B38-BB2F-EC1825669C41}">
      <dsp:nvSpPr>
        <dsp:cNvPr id="0" name=""/>
        <dsp:cNvSpPr/>
      </dsp:nvSpPr>
      <dsp:spPr>
        <a:xfrm>
          <a:off x="0" y="4402718"/>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5E146F-F11C-43A6-BEC5-B92DE2DFC8A7}">
      <dsp:nvSpPr>
        <dsp:cNvPr id="0" name=""/>
        <dsp:cNvSpPr/>
      </dsp:nvSpPr>
      <dsp:spPr>
        <a:xfrm>
          <a:off x="354965" y="4666742"/>
          <a:ext cx="645392" cy="6453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1C29F7-24E0-4AF3-929D-8E25F2543D40}">
      <dsp:nvSpPr>
        <dsp:cNvPr id="0" name=""/>
        <dsp:cNvSpPr/>
      </dsp:nvSpPr>
      <dsp:spPr>
        <a:xfrm>
          <a:off x="1355324" y="4402718"/>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977900">
            <a:lnSpc>
              <a:spcPct val="90000"/>
            </a:lnSpc>
            <a:spcBef>
              <a:spcPct val="0"/>
            </a:spcBef>
            <a:spcAft>
              <a:spcPct val="35000"/>
            </a:spcAft>
            <a:buNone/>
          </a:pPr>
          <a:r>
            <a:rPr lang="fr-FR" sz="2200" kern="1200"/>
            <a:t>Marchés passés selon la procédure négociée</a:t>
          </a:r>
          <a:endParaRPr lang="en-US" sz="2200" kern="1200"/>
        </a:p>
      </dsp:txBody>
      <dsp:txXfrm>
        <a:off x="1355324" y="4402718"/>
        <a:ext cx="4905775" cy="1173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E33C9-E130-4EA7-9F4E-5506D274D8CB}">
      <dsp:nvSpPr>
        <dsp:cNvPr id="0" name=""/>
        <dsp:cNvSpPr/>
      </dsp:nvSpPr>
      <dsp:spPr>
        <a:xfrm>
          <a:off x="0" y="2652"/>
          <a:ext cx="9613860" cy="56495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00FFBC-B776-41F3-BEF1-5B39BF572641}">
      <dsp:nvSpPr>
        <dsp:cNvPr id="0" name=""/>
        <dsp:cNvSpPr/>
      </dsp:nvSpPr>
      <dsp:spPr>
        <a:xfrm>
          <a:off x="170900" y="129768"/>
          <a:ext cx="310727" cy="3107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AF7ABC-1FB4-4010-B7CE-47AC24861669}">
      <dsp:nvSpPr>
        <dsp:cNvPr id="0" name=""/>
        <dsp:cNvSpPr/>
      </dsp:nvSpPr>
      <dsp:spPr>
        <a:xfrm>
          <a:off x="652527" y="2652"/>
          <a:ext cx="8961333" cy="564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92" tIns="59792" rIns="59792" bIns="59792" numCol="1" spcCol="1270" anchor="ctr" anchorCtr="0">
          <a:noAutofit/>
        </a:bodyPr>
        <a:lstStyle/>
        <a:p>
          <a:pPr marL="0" lvl="0" indent="0" algn="l" defTabSz="844550">
            <a:lnSpc>
              <a:spcPct val="90000"/>
            </a:lnSpc>
            <a:spcBef>
              <a:spcPct val="0"/>
            </a:spcBef>
            <a:spcAft>
              <a:spcPct val="35000"/>
            </a:spcAft>
            <a:buNone/>
          </a:pPr>
          <a:r>
            <a:rPr lang="fr-FR" sz="1900" b="1" kern="1200"/>
            <a:t>Marchés –cadres</a:t>
          </a:r>
          <a:endParaRPr lang="fr-FR" sz="1900" kern="1200"/>
        </a:p>
      </dsp:txBody>
      <dsp:txXfrm>
        <a:off x="652527" y="2652"/>
        <a:ext cx="8961333" cy="564959"/>
      </dsp:txXfrm>
    </dsp:sp>
    <dsp:sp modelId="{E331DC74-F16E-43BD-9719-B57147F34E83}">
      <dsp:nvSpPr>
        <dsp:cNvPr id="0" name=""/>
        <dsp:cNvSpPr/>
      </dsp:nvSpPr>
      <dsp:spPr>
        <a:xfrm>
          <a:off x="0" y="708851"/>
          <a:ext cx="9613860" cy="564959"/>
        </a:xfrm>
        <a:prstGeom prst="roundRect">
          <a:avLst>
            <a:gd name="adj" fmla="val 10000"/>
          </a:avLst>
        </a:prstGeom>
        <a:solidFill>
          <a:schemeClr val="accent2">
            <a:hueOff val="1385580"/>
            <a:satOff val="-238"/>
            <a:lumOff val="-2451"/>
            <a:alphaOff val="0"/>
          </a:schemeClr>
        </a:solidFill>
        <a:ln>
          <a:noFill/>
        </a:ln>
        <a:effectLst/>
      </dsp:spPr>
      <dsp:style>
        <a:lnRef idx="0">
          <a:scrgbClr r="0" g="0" b="0"/>
        </a:lnRef>
        <a:fillRef idx="1">
          <a:scrgbClr r="0" g="0" b="0"/>
        </a:fillRef>
        <a:effectRef idx="0">
          <a:scrgbClr r="0" g="0" b="0"/>
        </a:effectRef>
        <a:fontRef idx="minor"/>
      </dsp:style>
    </dsp:sp>
    <dsp:sp modelId="{170F72E9-CE8F-46D3-BA4C-E5528F51E490}">
      <dsp:nvSpPr>
        <dsp:cNvPr id="0" name=""/>
        <dsp:cNvSpPr/>
      </dsp:nvSpPr>
      <dsp:spPr>
        <a:xfrm>
          <a:off x="170900" y="835967"/>
          <a:ext cx="310727" cy="3107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2E80CE-365C-4860-AB01-19576EF1A136}">
      <dsp:nvSpPr>
        <dsp:cNvPr id="0" name=""/>
        <dsp:cNvSpPr/>
      </dsp:nvSpPr>
      <dsp:spPr>
        <a:xfrm>
          <a:off x="652527" y="708851"/>
          <a:ext cx="8961333" cy="564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92" tIns="59792" rIns="59792" bIns="59792" numCol="1" spcCol="1270" anchor="ctr" anchorCtr="0">
          <a:noAutofit/>
        </a:bodyPr>
        <a:lstStyle/>
        <a:p>
          <a:pPr marL="0" lvl="0" indent="0" algn="l" defTabSz="844550">
            <a:lnSpc>
              <a:spcPct val="90000"/>
            </a:lnSpc>
            <a:spcBef>
              <a:spcPct val="0"/>
            </a:spcBef>
            <a:spcAft>
              <a:spcPct val="35000"/>
            </a:spcAft>
            <a:buNone/>
          </a:pPr>
          <a:r>
            <a:rPr lang="fr-FR" sz="1900" b="1" kern="1200">
              <a:latin typeface="Trebuchet MS"/>
            </a:rPr>
            <a:t>Marchés</a:t>
          </a:r>
          <a:r>
            <a:rPr lang="fr-FR" sz="1900" b="1" kern="1200"/>
            <a:t> de conception-réalisation</a:t>
          </a:r>
          <a:endParaRPr lang="fr-FR" sz="1900" kern="1200"/>
        </a:p>
      </dsp:txBody>
      <dsp:txXfrm>
        <a:off x="652527" y="708851"/>
        <a:ext cx="8961333" cy="564959"/>
      </dsp:txXfrm>
    </dsp:sp>
    <dsp:sp modelId="{02D836B2-35C9-4D3F-84FA-AEECEFEDB804}">
      <dsp:nvSpPr>
        <dsp:cNvPr id="0" name=""/>
        <dsp:cNvSpPr/>
      </dsp:nvSpPr>
      <dsp:spPr>
        <a:xfrm>
          <a:off x="0" y="1415050"/>
          <a:ext cx="9613860" cy="564959"/>
        </a:xfrm>
        <a:prstGeom prst="roundRect">
          <a:avLst>
            <a:gd name="adj" fmla="val 10000"/>
          </a:avLst>
        </a:prstGeom>
        <a:solidFill>
          <a:schemeClr val="accent2">
            <a:hueOff val="2771159"/>
            <a:satOff val="-477"/>
            <a:lumOff val="-4902"/>
            <a:alphaOff val="0"/>
          </a:schemeClr>
        </a:solidFill>
        <a:ln>
          <a:noFill/>
        </a:ln>
        <a:effectLst/>
      </dsp:spPr>
      <dsp:style>
        <a:lnRef idx="0">
          <a:scrgbClr r="0" g="0" b="0"/>
        </a:lnRef>
        <a:fillRef idx="1">
          <a:scrgbClr r="0" g="0" b="0"/>
        </a:fillRef>
        <a:effectRef idx="0">
          <a:scrgbClr r="0" g="0" b="0"/>
        </a:effectRef>
        <a:fontRef idx="minor"/>
      </dsp:style>
    </dsp:sp>
    <dsp:sp modelId="{EB05A340-FC80-469C-B934-60BBA4521E18}">
      <dsp:nvSpPr>
        <dsp:cNvPr id="0" name=""/>
        <dsp:cNvSpPr/>
      </dsp:nvSpPr>
      <dsp:spPr>
        <a:xfrm>
          <a:off x="170900" y="1542166"/>
          <a:ext cx="310727" cy="310727"/>
        </a:xfrm>
        <a:prstGeom prst="rect">
          <a:avLst/>
        </a:prstGeom>
        <a:solidFill>
          <a:schemeClr val="bg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82FBEB-BEDD-463D-AD84-AA52810D83C5}">
      <dsp:nvSpPr>
        <dsp:cNvPr id="0" name=""/>
        <dsp:cNvSpPr/>
      </dsp:nvSpPr>
      <dsp:spPr>
        <a:xfrm>
          <a:off x="652527" y="1415050"/>
          <a:ext cx="8961333" cy="564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92" tIns="59792" rIns="59792" bIns="59792" numCol="1" spcCol="1270" anchor="ctr" anchorCtr="0">
          <a:noAutofit/>
        </a:bodyPr>
        <a:lstStyle/>
        <a:p>
          <a:pPr marL="0" lvl="0" indent="0" algn="l" defTabSz="844550">
            <a:lnSpc>
              <a:spcPct val="90000"/>
            </a:lnSpc>
            <a:spcBef>
              <a:spcPct val="0"/>
            </a:spcBef>
            <a:spcAft>
              <a:spcPct val="35000"/>
            </a:spcAft>
            <a:buNone/>
          </a:pPr>
          <a:r>
            <a:rPr lang="fr-FR" sz="1900" kern="1200"/>
            <a:t>Marchés reconductibles </a:t>
          </a:r>
        </a:p>
      </dsp:txBody>
      <dsp:txXfrm>
        <a:off x="652527" y="1415050"/>
        <a:ext cx="8961333" cy="564959"/>
      </dsp:txXfrm>
    </dsp:sp>
    <dsp:sp modelId="{38155472-8D11-4E46-9EDC-2DEF1CBA05F0}">
      <dsp:nvSpPr>
        <dsp:cNvPr id="0" name=""/>
        <dsp:cNvSpPr/>
      </dsp:nvSpPr>
      <dsp:spPr>
        <a:xfrm>
          <a:off x="0" y="2121249"/>
          <a:ext cx="9613860" cy="564959"/>
        </a:xfrm>
        <a:prstGeom prst="roundRect">
          <a:avLst>
            <a:gd name="adj" fmla="val 10000"/>
          </a:avLst>
        </a:prstGeom>
        <a:solidFill>
          <a:schemeClr val="accent2">
            <a:hueOff val="4156739"/>
            <a:satOff val="-715"/>
            <a:lumOff val="-7353"/>
            <a:alphaOff val="0"/>
          </a:schemeClr>
        </a:solidFill>
        <a:ln>
          <a:noFill/>
        </a:ln>
        <a:effectLst/>
      </dsp:spPr>
      <dsp:style>
        <a:lnRef idx="0">
          <a:scrgbClr r="0" g="0" b="0"/>
        </a:lnRef>
        <a:fillRef idx="1">
          <a:scrgbClr r="0" g="0" b="0"/>
        </a:fillRef>
        <a:effectRef idx="0">
          <a:scrgbClr r="0" g="0" b="0"/>
        </a:effectRef>
        <a:fontRef idx="minor"/>
      </dsp:style>
    </dsp:sp>
    <dsp:sp modelId="{A0181759-3EDB-48C1-B30C-35218D746173}">
      <dsp:nvSpPr>
        <dsp:cNvPr id="0" name=""/>
        <dsp:cNvSpPr/>
      </dsp:nvSpPr>
      <dsp:spPr>
        <a:xfrm>
          <a:off x="170900" y="2248365"/>
          <a:ext cx="310727" cy="31072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F742F7-36E7-495F-AF2F-53FD51A512DD}">
      <dsp:nvSpPr>
        <dsp:cNvPr id="0" name=""/>
        <dsp:cNvSpPr/>
      </dsp:nvSpPr>
      <dsp:spPr>
        <a:xfrm>
          <a:off x="652527" y="2121249"/>
          <a:ext cx="8961333" cy="564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92" tIns="59792" rIns="59792" bIns="59792" numCol="1" spcCol="1270" anchor="ctr" anchorCtr="0">
          <a:noAutofit/>
        </a:bodyPr>
        <a:lstStyle/>
        <a:p>
          <a:pPr marL="0" lvl="0" indent="0" algn="l" defTabSz="844550">
            <a:lnSpc>
              <a:spcPct val="90000"/>
            </a:lnSpc>
            <a:spcBef>
              <a:spcPct val="0"/>
            </a:spcBef>
            <a:spcAft>
              <a:spcPct val="35000"/>
            </a:spcAft>
            <a:buNone/>
          </a:pPr>
          <a:r>
            <a:rPr lang="fr-FR" sz="1900" kern="1200"/>
            <a:t>Marchés à tranches conditionnelles</a:t>
          </a:r>
          <a:endParaRPr lang="en-US" sz="1900" kern="1200"/>
        </a:p>
      </dsp:txBody>
      <dsp:txXfrm>
        <a:off x="652527" y="2121249"/>
        <a:ext cx="8961333" cy="564959"/>
      </dsp:txXfrm>
    </dsp:sp>
    <dsp:sp modelId="{49DAE506-D988-4B38-BB2F-EC1825669C41}">
      <dsp:nvSpPr>
        <dsp:cNvPr id="0" name=""/>
        <dsp:cNvSpPr/>
      </dsp:nvSpPr>
      <dsp:spPr>
        <a:xfrm>
          <a:off x="0" y="2827448"/>
          <a:ext cx="9613860" cy="564959"/>
        </a:xfrm>
        <a:prstGeom prst="roundRect">
          <a:avLst>
            <a:gd name="adj" fmla="val 10000"/>
          </a:avLst>
        </a:prstGeom>
        <a:solidFill>
          <a:schemeClr val="accent2">
            <a:hueOff val="5542319"/>
            <a:satOff val="-953"/>
            <a:lumOff val="-9804"/>
            <a:alphaOff val="0"/>
          </a:schemeClr>
        </a:solidFill>
        <a:ln>
          <a:noFill/>
        </a:ln>
        <a:effectLst/>
      </dsp:spPr>
      <dsp:style>
        <a:lnRef idx="0">
          <a:scrgbClr r="0" g="0" b="0"/>
        </a:lnRef>
        <a:fillRef idx="1">
          <a:scrgbClr r="0" g="0" b="0"/>
        </a:fillRef>
        <a:effectRef idx="0">
          <a:scrgbClr r="0" g="0" b="0"/>
        </a:effectRef>
        <a:fontRef idx="minor"/>
      </dsp:style>
    </dsp:sp>
    <dsp:sp modelId="{785E146F-F11C-43A6-BEC5-B92DE2DFC8A7}">
      <dsp:nvSpPr>
        <dsp:cNvPr id="0" name=""/>
        <dsp:cNvSpPr/>
      </dsp:nvSpPr>
      <dsp:spPr>
        <a:xfrm>
          <a:off x="170900" y="2954564"/>
          <a:ext cx="310727" cy="3107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1C29F7-24E0-4AF3-929D-8E25F2543D40}">
      <dsp:nvSpPr>
        <dsp:cNvPr id="0" name=""/>
        <dsp:cNvSpPr/>
      </dsp:nvSpPr>
      <dsp:spPr>
        <a:xfrm>
          <a:off x="652527" y="2827448"/>
          <a:ext cx="8961333" cy="564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92" tIns="59792" rIns="59792" bIns="59792" numCol="1" spcCol="1270" anchor="ctr" anchorCtr="0">
          <a:noAutofit/>
        </a:bodyPr>
        <a:lstStyle/>
        <a:p>
          <a:pPr marL="0" lvl="0" indent="0" algn="l" defTabSz="844550">
            <a:lnSpc>
              <a:spcPct val="90000"/>
            </a:lnSpc>
            <a:spcBef>
              <a:spcPct val="0"/>
            </a:spcBef>
            <a:spcAft>
              <a:spcPct val="35000"/>
            </a:spcAft>
            <a:buNone/>
          </a:pPr>
          <a:r>
            <a:rPr lang="fr-FR" sz="1900" kern="1200"/>
            <a:t>Marchés allotis </a:t>
          </a:r>
          <a:endParaRPr lang="en-US" sz="1900" kern="1200"/>
        </a:p>
      </dsp:txBody>
      <dsp:txXfrm>
        <a:off x="652527" y="2827448"/>
        <a:ext cx="8961333" cy="56495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12/21/2022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12/21/2022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12/21/2022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12/21/2022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oneplanetnetwork.org/sites/default/files/etude_juri_apd_maroc.pdf" TargetMode="External"/><Relationship Id="rId2" Type="http://schemas.openxmlformats.org/officeDocument/2006/relationships/hyperlink" Target="https://www.marchespublics.gov.ma/pmmp/IMG/pdf/2-12-349-fr.pdf" TargetMode="External"/><Relationship Id="rId1" Type="http://schemas.openxmlformats.org/officeDocument/2006/relationships/slideLayout" Target="../slideLayouts/slideLayout2.xml"/><Relationship Id="rId6" Type="http://schemas.openxmlformats.org/officeDocument/2006/relationships/hyperlink" Target="https://www.vecteurplus.com/execution-marche-public" TargetMode="External"/><Relationship Id="rId5" Type="http://schemas.openxmlformats.org/officeDocument/2006/relationships/hyperlink" Target="https://d1n7iqsz6ob2ad.cloudfront.net/document/pdf/538c4d99795b7.pdf" TargetMode="External"/><Relationship Id="rId4" Type="http://schemas.openxmlformats.org/officeDocument/2006/relationships/hyperlink" Target="https://fr.wikipedia.org/wiki/Appel_d'offr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C5678-BB21-4267-90DF-FEE248FFDE8B}"/>
              </a:ext>
            </a:extLst>
          </p:cNvPr>
          <p:cNvSpPr>
            <a:spLocks noGrp="1"/>
          </p:cNvSpPr>
          <p:nvPr>
            <p:ph type="title"/>
          </p:nvPr>
        </p:nvSpPr>
        <p:spPr>
          <a:xfrm>
            <a:off x="2734408" y="899002"/>
            <a:ext cx="9613861" cy="1080938"/>
          </a:xfrm>
        </p:spPr>
        <p:txBody>
          <a:bodyPr/>
          <a:lstStyle/>
          <a:p>
            <a:r>
              <a:rPr lang="fr-FR" dirty="0"/>
              <a:t>Les marchés publics</a:t>
            </a:r>
          </a:p>
        </p:txBody>
      </p:sp>
    </p:spTree>
    <p:extLst>
      <p:ext uri="{BB962C8B-B14F-4D97-AF65-F5344CB8AC3E}">
        <p14:creationId xmlns:p14="http://schemas.microsoft.com/office/powerpoint/2010/main" val="32333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64DAFB-AD9A-4E52-B026-8641CCD67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747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3B1C8FC-E1FE-470B-AB3B-D4B1D8C9DEC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56ED1086-4FBF-41E3-B23D-0AF086E76F1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0585826" y="2846786"/>
            <a:ext cx="1602997" cy="144270"/>
          </a:xfrm>
          <a:prstGeom prst="rect">
            <a:avLst/>
          </a:prstGeom>
        </p:spPr>
      </p:pic>
      <p:pic>
        <p:nvPicPr>
          <p:cNvPr id="14" name="Picture 13">
            <a:extLst>
              <a:ext uri="{FF2B5EF4-FFF2-40B4-BE49-F238E27FC236}">
                <a16:creationId xmlns:a16="http://schemas.microsoft.com/office/drawing/2014/main" id="{8900C04C-9973-40F3-8121-55AC6A472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5851041"/>
            <a:ext cx="9936886" cy="321164"/>
          </a:xfrm>
          <a:prstGeom prst="rect">
            <a:avLst/>
          </a:prstGeom>
        </p:spPr>
      </p:pic>
      <p:sp>
        <p:nvSpPr>
          <p:cNvPr id="16" name="Rectangle 15">
            <a:extLst>
              <a:ext uri="{FF2B5EF4-FFF2-40B4-BE49-F238E27FC236}">
                <a16:creationId xmlns:a16="http://schemas.microsoft.com/office/drawing/2014/main" id="{CD6B57F6-C734-4FDA-9495-94E602DC5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89448"/>
            <a:ext cx="9936887" cy="4381221"/>
          </a:xfrm>
          <a:prstGeom prst="rect">
            <a:avLst/>
          </a:prstGeom>
          <a:solidFill>
            <a:srgbClr val="0D0D0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DA756451-94E8-4A85-B6A7-1CBCD0D3BE1E}"/>
              </a:ext>
            </a:extLst>
          </p:cNvPr>
          <p:cNvSpPr>
            <a:spLocks noGrp="1"/>
          </p:cNvSpPr>
          <p:nvPr>
            <p:ph idx="1"/>
          </p:nvPr>
        </p:nvSpPr>
        <p:spPr>
          <a:xfrm>
            <a:off x="680321" y="1960966"/>
            <a:ext cx="8601055" cy="3418626"/>
          </a:xfrm>
        </p:spPr>
        <p:txBody>
          <a:bodyPr vert="horz" lIns="91440" tIns="45720" rIns="91440" bIns="45720" rtlCol="0" anchor="t">
            <a:normAutofit/>
          </a:bodyPr>
          <a:lstStyle/>
          <a:p>
            <a:r>
              <a:rPr lang="fr-FR" sz="2000" dirty="0">
                <a:solidFill>
                  <a:srgbClr val="FFFFFF"/>
                </a:solidFill>
                <a:ea typeface="+mn-lt"/>
                <a:cs typeface="+mn-lt"/>
              </a:rPr>
              <a:t>Bons de commande</a:t>
            </a:r>
            <a:endParaRPr lang="fr-FR" sz="2000" dirty="0">
              <a:solidFill>
                <a:srgbClr val="FFFFFF"/>
              </a:solidFill>
            </a:endParaRPr>
          </a:p>
          <a:p>
            <a:pPr marL="0" indent="0">
              <a:buNone/>
            </a:pPr>
            <a:r>
              <a:rPr lang="fr-FR" sz="2000" dirty="0">
                <a:solidFill>
                  <a:srgbClr val="FFFFFF"/>
                </a:solidFill>
                <a:ea typeface="+mn-lt"/>
                <a:cs typeface="+mn-lt"/>
              </a:rPr>
              <a:t>     Il peut être procédé à l'exécution de prestations par bons de commande, dans la limite de deux cent mille (200.000 DH) dirhams toutes taxes comprises pour les marchés de l’Etat . </a:t>
            </a:r>
            <a:endParaRPr lang="fr-FR" sz="2000" dirty="0"/>
          </a:p>
          <a:p>
            <a:pPr marL="0" indent="0">
              <a:buNone/>
            </a:pPr>
            <a:r>
              <a:rPr lang="fr-FR" sz="2000" dirty="0"/>
              <a:t>Les prestations à effectuer par le biais de bons de commande doivent faire l'objet d'une concurrence préalable sauf pour les cas où celle-ci n'est pas possible ou est incompatible avec la prestation. </a:t>
            </a:r>
          </a:p>
          <a:p>
            <a:pPr marL="0" indent="0">
              <a:buNone/>
            </a:pPr>
            <a:endParaRPr lang="fr-FR" sz="2000" dirty="0">
              <a:solidFill>
                <a:srgbClr val="FFFFFF"/>
              </a:solidFill>
            </a:endParaRPr>
          </a:p>
          <a:p>
            <a:endParaRPr lang="fr-FR" sz="2000" dirty="0">
              <a:solidFill>
                <a:srgbClr val="FFFFFF"/>
              </a:solidFill>
            </a:endParaRPr>
          </a:p>
        </p:txBody>
      </p:sp>
      <p:sp>
        <p:nvSpPr>
          <p:cNvPr id="18" name="Rectangle 17">
            <a:extLst>
              <a:ext uri="{FF2B5EF4-FFF2-40B4-BE49-F238E27FC236}">
                <a16:creationId xmlns:a16="http://schemas.microsoft.com/office/drawing/2014/main" id="{D6C984CB-7FE4-4AD0-8CF7-11AD5573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148944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8101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5" name="Rectangle 24">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9" name="Rectangle 28">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3507B505-6B12-4B00-8371-5162C2CC2AD8}"/>
              </a:ext>
            </a:extLst>
          </p:cNvPr>
          <p:cNvSpPr>
            <a:spLocks noGrp="1"/>
          </p:cNvSpPr>
          <p:nvPr>
            <p:ph type="title"/>
          </p:nvPr>
        </p:nvSpPr>
        <p:spPr>
          <a:xfrm>
            <a:off x="612957" y="2098474"/>
            <a:ext cx="3739279" cy="2661052"/>
          </a:xfrm>
        </p:spPr>
        <p:txBody>
          <a:bodyPr>
            <a:normAutofit/>
          </a:bodyPr>
          <a:lstStyle/>
          <a:p>
            <a:r>
              <a:rPr lang="fr-FR" sz="4400" dirty="0">
                <a:solidFill>
                  <a:srgbClr val="FFFFFF"/>
                </a:solidFill>
              </a:rPr>
              <a:t>L'exécution des marchés publics:</a:t>
            </a:r>
          </a:p>
        </p:txBody>
      </p:sp>
      <p:sp>
        <p:nvSpPr>
          <p:cNvPr id="3" name="Espace réservé du contenu 2">
            <a:extLst>
              <a:ext uri="{FF2B5EF4-FFF2-40B4-BE49-F238E27FC236}">
                <a16:creationId xmlns:a16="http://schemas.microsoft.com/office/drawing/2014/main" id="{0B147ACF-B74D-4009-BFC1-7CD6EEB28901}"/>
              </a:ext>
            </a:extLst>
          </p:cNvPr>
          <p:cNvSpPr>
            <a:spLocks noGrp="1"/>
          </p:cNvSpPr>
          <p:nvPr>
            <p:ph idx="1"/>
          </p:nvPr>
        </p:nvSpPr>
        <p:spPr>
          <a:xfrm>
            <a:off x="5287995" y="661106"/>
            <a:ext cx="6257362" cy="5503101"/>
          </a:xfrm>
        </p:spPr>
        <p:txBody>
          <a:bodyPr vert="horz" lIns="91440" tIns="45720" rIns="91440" bIns="45720" rtlCol="0" anchor="ctr">
            <a:normAutofit/>
          </a:bodyPr>
          <a:lstStyle/>
          <a:p>
            <a:endParaRPr lang="fr-FR" sz="1900">
              <a:solidFill>
                <a:srgbClr val="FFFFFF"/>
              </a:solidFill>
              <a:ea typeface="+mn-lt"/>
              <a:cs typeface="+mn-lt"/>
            </a:endParaRPr>
          </a:p>
          <a:p>
            <a:r>
              <a:rPr lang="fr-FR" sz="1900">
                <a:solidFill>
                  <a:srgbClr val="FFFFFF"/>
                </a:solidFill>
                <a:ea typeface="+mn-lt"/>
                <a:cs typeface="+mn-lt"/>
              </a:rPr>
              <a:t>L’exécution des marchés publics regroupe les dispositions qui s'appliquent lorsque le marché public est en cours d'exécution (après la signature du contrat). Il constitue la phase critique de mise en œuvre de tous les éléments préparés lors de la passation du marché .</a:t>
            </a:r>
          </a:p>
          <a:p>
            <a:endParaRPr lang="fr-FR" sz="1900">
              <a:solidFill>
                <a:srgbClr val="FFFFFF"/>
              </a:solidFill>
              <a:ea typeface="+mn-lt"/>
              <a:cs typeface="+mn-lt"/>
            </a:endParaRPr>
          </a:p>
          <a:p>
            <a:endParaRPr lang="fr-FR" sz="1900">
              <a:solidFill>
                <a:srgbClr val="FFFFFF"/>
              </a:solidFill>
              <a:ea typeface="+mn-lt"/>
              <a:cs typeface="+mn-lt"/>
            </a:endParaRPr>
          </a:p>
          <a:p>
            <a:endParaRPr lang="fr-FR" sz="1900">
              <a:solidFill>
                <a:srgbClr val="FFFFFF"/>
              </a:solidFill>
              <a:ea typeface="+mn-lt"/>
              <a:cs typeface="+mn-lt"/>
            </a:endParaRPr>
          </a:p>
          <a:p>
            <a:endParaRPr lang="fr-FR" sz="1900">
              <a:solidFill>
                <a:srgbClr val="FFFFFF"/>
              </a:solidFill>
              <a:ea typeface="+mn-lt"/>
              <a:cs typeface="+mn-lt"/>
            </a:endParaRPr>
          </a:p>
          <a:p>
            <a:r>
              <a:rPr lang="fr-FR" sz="1900">
                <a:solidFill>
                  <a:srgbClr val="FFFFFF"/>
                </a:solidFill>
                <a:ea typeface="+mn-lt"/>
                <a:cs typeface="+mn-lt"/>
              </a:rPr>
              <a:t>L'exécution contractuelle d'un marché se matérialise par les points suivants : notification du marché, le cadre contractuel du marché, le démarrage du marché, les délais d'exécution, les modifications du marché, la réception, la résiliation et le traitement des litiges</a:t>
            </a:r>
            <a:endParaRPr lang="fr-FR" sz="1900">
              <a:solidFill>
                <a:srgbClr val="FFFFFF"/>
              </a:solidFill>
            </a:endParaRPr>
          </a:p>
          <a:p>
            <a:endParaRPr lang="fr-FR" sz="1900">
              <a:solidFill>
                <a:srgbClr val="FFFFFF"/>
              </a:solidFill>
            </a:endParaRPr>
          </a:p>
          <a:p>
            <a:endParaRPr lang="fr-FR" sz="1900">
              <a:solidFill>
                <a:srgbClr val="FFFFFF"/>
              </a:solidFill>
            </a:endParaRPr>
          </a:p>
          <a:p>
            <a:endParaRPr lang="fr-FR" sz="1900">
              <a:solidFill>
                <a:srgbClr val="FFFFFF"/>
              </a:solidFill>
            </a:endParaRPr>
          </a:p>
          <a:p>
            <a:endParaRPr lang="fr-FR" sz="1900">
              <a:solidFill>
                <a:srgbClr val="FFFFFF"/>
              </a:solidFill>
            </a:endParaRPr>
          </a:p>
          <a:p>
            <a:endParaRPr lang="fr-FR" sz="1900">
              <a:solidFill>
                <a:srgbClr val="FFFFFF"/>
              </a:solidFill>
            </a:endParaRPr>
          </a:p>
        </p:txBody>
      </p:sp>
    </p:spTree>
    <p:extLst>
      <p:ext uri="{BB962C8B-B14F-4D97-AF65-F5344CB8AC3E}">
        <p14:creationId xmlns:p14="http://schemas.microsoft.com/office/powerpoint/2010/main" val="3653484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26" name="Rectangle 25">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949EA3CE-CD0A-4B96-A8D2-4485A93CC1B5}"/>
              </a:ext>
            </a:extLst>
          </p:cNvPr>
          <p:cNvSpPr>
            <a:spLocks noGrp="1"/>
          </p:cNvSpPr>
          <p:nvPr>
            <p:ph type="title"/>
          </p:nvPr>
        </p:nvSpPr>
        <p:spPr>
          <a:xfrm>
            <a:off x="680321" y="753228"/>
            <a:ext cx="9613861" cy="1080938"/>
          </a:xfrm>
        </p:spPr>
        <p:txBody>
          <a:bodyPr>
            <a:normAutofit/>
          </a:bodyPr>
          <a:lstStyle/>
          <a:p>
            <a:r>
              <a:rPr lang="fr-FR" dirty="0">
                <a:ea typeface="+mj-lt"/>
                <a:cs typeface="+mj-lt"/>
              </a:rPr>
              <a:t>Types de MP selon l'exécution :</a:t>
            </a:r>
          </a:p>
        </p:txBody>
      </p:sp>
      <p:pic>
        <p:nvPicPr>
          <p:cNvPr id="28" name="Picture 27">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0" name="Rectangle 29">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Espace réservé du contenu 2">
            <a:extLst>
              <a:ext uri="{FF2B5EF4-FFF2-40B4-BE49-F238E27FC236}">
                <a16:creationId xmlns:a16="http://schemas.microsoft.com/office/drawing/2014/main" id="{D743F088-886E-4E89-B659-3CBC11682EA5}"/>
              </a:ext>
            </a:extLst>
          </p:cNvPr>
          <p:cNvGraphicFramePr>
            <a:graphicFrameLocks noGrp="1"/>
          </p:cNvGraphicFramePr>
          <p:nvPr>
            <p:ph idx="1"/>
            <p:extLst>
              <p:ext uri="{D42A27DB-BD31-4B8C-83A1-F6EECF244321}">
                <p14:modId xmlns:p14="http://schemas.microsoft.com/office/powerpoint/2010/main" val="3326512240"/>
              </p:ext>
            </p:extLst>
          </p:nvPr>
        </p:nvGraphicFramePr>
        <p:xfrm>
          <a:off x="680321" y="2336873"/>
          <a:ext cx="9613861" cy="33950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29273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5632" y="0"/>
            <a:ext cx="340636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5" name="Picture 24">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pic>
        <p:nvPicPr>
          <p:cNvPr id="27" name="Picture 26">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59089"/>
            <a:ext cx="9107362" cy="321164"/>
          </a:xfrm>
          <a:prstGeom prst="rect">
            <a:avLst/>
          </a:prstGeom>
        </p:spPr>
      </p:pic>
      <p:sp>
        <p:nvSpPr>
          <p:cNvPr id="29" name="Rectangle 28">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9107363" cy="136819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Espace réservé du contenu 2">
            <a:extLst>
              <a:ext uri="{FF2B5EF4-FFF2-40B4-BE49-F238E27FC236}">
                <a16:creationId xmlns:a16="http://schemas.microsoft.com/office/drawing/2014/main" id="{23F508AB-EE6C-44EE-BC72-CC1531512246}"/>
              </a:ext>
            </a:extLst>
          </p:cNvPr>
          <p:cNvSpPr>
            <a:spLocks noGrp="1"/>
          </p:cNvSpPr>
          <p:nvPr>
            <p:ph idx="1"/>
          </p:nvPr>
        </p:nvSpPr>
        <p:spPr>
          <a:xfrm>
            <a:off x="680321" y="2336873"/>
            <a:ext cx="7461844" cy="3142077"/>
          </a:xfrm>
        </p:spPr>
        <p:txBody>
          <a:bodyPr vert="horz" lIns="91440" tIns="45720" rIns="91440" bIns="45720" rtlCol="0" anchor="t">
            <a:normAutofit/>
          </a:bodyPr>
          <a:lstStyle/>
          <a:p>
            <a:pPr marL="0" indent="0">
              <a:buNone/>
            </a:pPr>
            <a:endParaRPr lang="fr-FR" sz="1100" b="1" dirty="0"/>
          </a:p>
          <a:p>
            <a:r>
              <a:rPr lang="fr-FR" sz="1800" b="1" dirty="0">
                <a:ea typeface="+mn-lt"/>
                <a:cs typeface="+mn-lt"/>
              </a:rPr>
              <a:t>Marchés –cadre :</a:t>
            </a:r>
            <a:r>
              <a:rPr lang="fr-FR" sz="1800" dirty="0">
                <a:ea typeface="+mn-lt"/>
                <a:cs typeface="+mn-lt"/>
              </a:rPr>
              <a:t>Lorsque la quantification et le rythme d'exécution d'une prestation, ayant un caractère prévisible et permanent, ne peuvent être entièrement déterminés à l'avance, on peut passer un marché-cadre .</a:t>
            </a:r>
            <a:endParaRPr lang="fr-FR" sz="1800" dirty="0"/>
          </a:p>
          <a:p>
            <a:r>
              <a:rPr lang="fr-FR" sz="1800" dirty="0">
                <a:ea typeface="+mn-lt"/>
                <a:cs typeface="+mn-lt"/>
              </a:rPr>
              <a:t>Marchés reconductibles : lorsque les quantités peuvent être déterminées, aussi exactement que possible, à l'avance par le maitre d'ouvrage et présentent un caractère prévisible, répétitif et permanent, on peut opter pour ce genre de marchés. </a:t>
            </a:r>
          </a:p>
          <a:p>
            <a:endParaRPr lang="fr-FR" sz="1100" dirty="0"/>
          </a:p>
          <a:p>
            <a:endParaRPr lang="fr-FR" sz="1100" dirty="0"/>
          </a:p>
        </p:txBody>
      </p:sp>
    </p:spTree>
    <p:extLst>
      <p:ext uri="{BB962C8B-B14F-4D97-AF65-F5344CB8AC3E}">
        <p14:creationId xmlns:p14="http://schemas.microsoft.com/office/powerpoint/2010/main" val="355451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A042697-F934-4C1F-919E-4022F611DB8E}"/>
              </a:ext>
            </a:extLst>
          </p:cNvPr>
          <p:cNvSpPr>
            <a:spLocks noGrp="1"/>
          </p:cNvSpPr>
          <p:nvPr>
            <p:ph idx="1"/>
          </p:nvPr>
        </p:nvSpPr>
        <p:spPr/>
        <p:txBody>
          <a:bodyPr vert="horz" lIns="91440" tIns="45720" rIns="91440" bIns="45720" rtlCol="0" anchor="t">
            <a:normAutofit fontScale="92500" lnSpcReduction="20000"/>
          </a:bodyPr>
          <a:lstStyle/>
          <a:p>
            <a:r>
              <a:rPr lang="fr-FR"/>
              <a:t>Marchés à tranches conditionnelles :Il s’agit des marchés pour lesquels il est prévu une tranche ferme couverte par les crédits disponibles et que le titulaire est certain de réaliser, et une ou plusieurs tranches conditionnelles dont l'exécution est subordonnée d'une part, à la disponibilité des crédits et d'autre part à la notification d'un ou plusieurs ordres de service prescrivant l’ exécution, dans les délais prévus par le marché. </a:t>
            </a:r>
            <a:endParaRPr lang="fr-FR">
              <a:ea typeface="+mn-lt"/>
              <a:cs typeface="+mn-lt"/>
            </a:endParaRPr>
          </a:p>
          <a:p>
            <a:r>
              <a:rPr lang="fr-FR"/>
              <a:t>Marchés allotis :Les travaux, fournitures ou services peuvent faire l'objet d'un marché unique ou d'un marché alloti.  Le maitre d'ouvrage choisit entre ces deux modalités de réalisation des prestations en fonction des avantages, financiers ou techniques qu'elles procurent ou lorsque l’allotissement est de nature à encourager la participation des petites et moyennes entreprises nationales. </a:t>
            </a:r>
          </a:p>
        </p:txBody>
      </p:sp>
    </p:spTree>
    <p:extLst>
      <p:ext uri="{BB962C8B-B14F-4D97-AF65-F5344CB8AC3E}">
        <p14:creationId xmlns:p14="http://schemas.microsoft.com/office/powerpoint/2010/main" val="2186662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C93453-2A01-4806-8A15-D31AE89DFFAE}"/>
              </a:ext>
            </a:extLst>
          </p:cNvPr>
          <p:cNvSpPr>
            <a:spLocks noGrp="1"/>
          </p:cNvSpPr>
          <p:nvPr>
            <p:ph idx="1"/>
          </p:nvPr>
        </p:nvSpPr>
        <p:spPr>
          <a:xfrm>
            <a:off x="205869" y="2164345"/>
            <a:ext cx="11367897" cy="4045013"/>
          </a:xfrm>
        </p:spPr>
        <p:txBody>
          <a:bodyPr vert="horz" lIns="91440" tIns="45720" rIns="91440" bIns="45720" rtlCol="0" anchor="t">
            <a:normAutofit/>
          </a:bodyPr>
          <a:lstStyle/>
          <a:p>
            <a:endParaRPr lang="fr-FR" dirty="0"/>
          </a:p>
          <a:p>
            <a:r>
              <a:rPr lang="fr-FR" b="1" dirty="0">
                <a:ea typeface="+mn-lt"/>
                <a:cs typeface="+mn-lt"/>
              </a:rPr>
              <a:t>Marchés de conception-réalisation</a:t>
            </a:r>
            <a:r>
              <a:rPr lang="fr-FR" dirty="0">
                <a:ea typeface="+mn-lt"/>
                <a:cs typeface="+mn-lt"/>
              </a:rPr>
              <a:t> : Lorsque la réalisation de projets d’infrastructure d’un type spécifique ou des prestations particulières nécessitent des procédés spéciaux et des processus de fabrication étroitement intégrés et exigeant dès le départ l’association du concepteur et du réalisateur de la prestation, le maitre d’ouvrage peut recourir à des marchés de conception-réalisation. </a:t>
            </a:r>
            <a:endParaRPr lang="fr-FR" dirty="0"/>
          </a:p>
          <a:p>
            <a:pPr marL="0" indent="0">
              <a:buNone/>
            </a:pPr>
            <a:endParaRPr lang="fr-FR" dirty="0"/>
          </a:p>
        </p:txBody>
      </p:sp>
    </p:spTree>
    <p:extLst>
      <p:ext uri="{BB962C8B-B14F-4D97-AF65-F5344CB8AC3E}">
        <p14:creationId xmlns:p14="http://schemas.microsoft.com/office/powerpoint/2010/main" val="2642277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26FD28-D576-4102-82A4-03142B19F15C}"/>
              </a:ext>
            </a:extLst>
          </p:cNvPr>
          <p:cNvSpPr>
            <a:spLocks noGrp="1"/>
          </p:cNvSpPr>
          <p:nvPr>
            <p:ph type="title"/>
          </p:nvPr>
        </p:nvSpPr>
        <p:spPr/>
        <p:txBody>
          <a:bodyPr/>
          <a:lstStyle/>
          <a:p>
            <a:r>
              <a:rPr lang="fr-FR" dirty="0">
                <a:ea typeface="+mj-lt"/>
                <a:cs typeface="+mj-lt"/>
              </a:rPr>
              <a:t>Bibliographie.</a:t>
            </a:r>
            <a:endParaRPr lang="fr-FR" dirty="0"/>
          </a:p>
        </p:txBody>
      </p:sp>
      <p:sp>
        <p:nvSpPr>
          <p:cNvPr id="3" name="Espace réservé du contenu 2">
            <a:extLst>
              <a:ext uri="{FF2B5EF4-FFF2-40B4-BE49-F238E27FC236}">
                <a16:creationId xmlns:a16="http://schemas.microsoft.com/office/drawing/2014/main" id="{59C9D57A-F7A0-4B0E-BA51-655B5E9D84E7}"/>
              </a:ext>
            </a:extLst>
          </p:cNvPr>
          <p:cNvSpPr>
            <a:spLocks noGrp="1"/>
          </p:cNvSpPr>
          <p:nvPr>
            <p:ph idx="1"/>
          </p:nvPr>
        </p:nvSpPr>
        <p:spPr/>
        <p:txBody>
          <a:bodyPr vert="horz" lIns="91440" tIns="45720" rIns="91440" bIns="45720" rtlCol="0" anchor="t">
            <a:normAutofit lnSpcReduction="10000"/>
          </a:bodyPr>
          <a:lstStyle/>
          <a:p>
            <a:pPr marL="0" indent="0">
              <a:buNone/>
            </a:pPr>
            <a:endParaRPr lang="fr-FR" dirty="0"/>
          </a:p>
          <a:p>
            <a:r>
              <a:rPr lang="fr-FR" dirty="0">
                <a:ea typeface="+mn-lt"/>
                <a:cs typeface="+mn-lt"/>
                <a:hlinkClick r:id="rId2"/>
              </a:rPr>
              <a:t>https://www.marchespublics.gov.ma/pmmp/IMG/pdf/2-12-349-fr.pdf</a:t>
            </a:r>
            <a:endParaRPr lang="fr-FR" dirty="0"/>
          </a:p>
          <a:p>
            <a:r>
              <a:rPr lang="fr-FR" dirty="0">
                <a:ea typeface="+mn-lt"/>
                <a:cs typeface="+mn-lt"/>
                <a:hlinkClick r:id="rId3"/>
              </a:rPr>
              <a:t>https://www.oneplanetnetwork.org/sites/default/files/etude_juri_apd_maroc.pdf</a:t>
            </a:r>
            <a:endParaRPr lang="fr-FR" dirty="0"/>
          </a:p>
          <a:p>
            <a:r>
              <a:rPr lang="fr-FR" dirty="0">
                <a:ea typeface="+mn-lt"/>
                <a:cs typeface="+mn-lt"/>
                <a:hlinkClick r:id="rId4"/>
              </a:rPr>
              <a:t>https://fr.wikipedia.org/wiki/Appel_d%27offres</a:t>
            </a:r>
            <a:endParaRPr lang="fr-FR" dirty="0"/>
          </a:p>
          <a:p>
            <a:r>
              <a:rPr lang="fr-FR" dirty="0">
                <a:ea typeface="+mn-lt"/>
                <a:cs typeface="+mn-lt"/>
                <a:hlinkClick r:id="rId5"/>
              </a:rPr>
              <a:t>https://d1n7iqsz6ob2ad.cloudfront.net/document/pdf/538c4d99795b7.pdf</a:t>
            </a:r>
            <a:endParaRPr lang="fr-FR" dirty="0"/>
          </a:p>
          <a:p>
            <a:r>
              <a:rPr lang="fr-FR" u="sng" dirty="0">
                <a:ea typeface="+mn-lt"/>
                <a:cs typeface="+mn-lt"/>
                <a:hlinkClick r:id="rId6"/>
              </a:rPr>
              <a:t>https://www.vecteurplus.com/execution-marche-public</a:t>
            </a:r>
            <a:endParaRPr lang="fr-FR" dirty="0"/>
          </a:p>
          <a:p>
            <a:endParaRPr lang="fr-FR" dirty="0"/>
          </a:p>
        </p:txBody>
      </p:sp>
    </p:spTree>
    <p:extLst>
      <p:ext uri="{BB962C8B-B14F-4D97-AF65-F5344CB8AC3E}">
        <p14:creationId xmlns:p14="http://schemas.microsoft.com/office/powerpoint/2010/main" val="98975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E3D027-5A3C-44EA-806A-1E6673B6B895}"/>
              </a:ext>
            </a:extLst>
          </p:cNvPr>
          <p:cNvSpPr>
            <a:spLocks noGrp="1"/>
          </p:cNvSpPr>
          <p:nvPr>
            <p:ph type="title"/>
          </p:nvPr>
        </p:nvSpPr>
        <p:spPr/>
        <p:txBody>
          <a:bodyPr/>
          <a:lstStyle/>
          <a:p>
            <a:r>
              <a:rPr lang="fr-FR" dirty="0">
                <a:ea typeface="+mj-lt"/>
                <a:cs typeface="+mj-lt"/>
              </a:rPr>
              <a:t>Le plan </a:t>
            </a:r>
          </a:p>
        </p:txBody>
      </p:sp>
      <p:sp>
        <p:nvSpPr>
          <p:cNvPr id="3" name="Espace réservé du contenu 2">
            <a:extLst>
              <a:ext uri="{FF2B5EF4-FFF2-40B4-BE49-F238E27FC236}">
                <a16:creationId xmlns:a16="http://schemas.microsoft.com/office/drawing/2014/main" id="{B66E331A-A2B9-4FC1-B39C-1F699629C42F}"/>
              </a:ext>
            </a:extLst>
          </p:cNvPr>
          <p:cNvSpPr>
            <a:spLocks noGrp="1"/>
          </p:cNvSpPr>
          <p:nvPr>
            <p:ph idx="1"/>
          </p:nvPr>
        </p:nvSpPr>
        <p:spPr/>
        <p:txBody>
          <a:bodyPr vert="horz" lIns="91440" tIns="45720" rIns="91440" bIns="45720" rtlCol="0" anchor="t">
            <a:normAutofit/>
          </a:bodyPr>
          <a:lstStyle/>
          <a:p>
            <a:r>
              <a:rPr lang="fr-FR" dirty="0">
                <a:ea typeface="+mn-lt"/>
                <a:cs typeface="+mn-lt"/>
              </a:rPr>
              <a:t>Définition </a:t>
            </a:r>
            <a:endParaRPr lang="fr-FR" dirty="0"/>
          </a:p>
          <a:p>
            <a:r>
              <a:rPr lang="fr-FR" dirty="0">
                <a:ea typeface="+mn-lt"/>
                <a:cs typeface="+mn-lt"/>
              </a:rPr>
              <a:t>Différents types de MP.</a:t>
            </a:r>
            <a:endParaRPr lang="fr-FR" dirty="0"/>
          </a:p>
          <a:p>
            <a:r>
              <a:rPr lang="fr-FR" dirty="0">
                <a:ea typeface="+mn-lt"/>
                <a:cs typeface="+mn-lt"/>
              </a:rPr>
              <a:t>Modes de passation.</a:t>
            </a:r>
            <a:endParaRPr lang="fr-FR" dirty="0"/>
          </a:p>
          <a:p>
            <a:r>
              <a:rPr lang="fr-FR" dirty="0">
                <a:ea typeface="+mn-lt"/>
                <a:cs typeface="+mn-lt"/>
              </a:rPr>
              <a:t>L’ exécution des MP.</a:t>
            </a:r>
          </a:p>
          <a:p>
            <a:r>
              <a:rPr lang="fr-FR" dirty="0">
                <a:ea typeface="+mj-lt"/>
                <a:cs typeface="+mj-lt"/>
              </a:rPr>
              <a:t>Types de MP selon l'exécution </a:t>
            </a:r>
            <a:r>
              <a:rPr lang="fr-FR" dirty="0">
                <a:ea typeface="+mn-lt"/>
                <a:cs typeface="+mn-lt"/>
              </a:rPr>
              <a:t>.</a:t>
            </a:r>
          </a:p>
          <a:p>
            <a:r>
              <a:rPr lang="fr-FR" dirty="0">
                <a:ea typeface="+mn-lt"/>
                <a:cs typeface="+mn-lt"/>
              </a:rPr>
              <a:t> Bibliographie.</a:t>
            </a:r>
            <a:endParaRPr lang="fr-FR" dirty="0"/>
          </a:p>
          <a:p>
            <a:endParaRPr lang="fr-FR" dirty="0"/>
          </a:p>
        </p:txBody>
      </p:sp>
    </p:spTree>
    <p:extLst>
      <p:ext uri="{BB962C8B-B14F-4D97-AF65-F5344CB8AC3E}">
        <p14:creationId xmlns:p14="http://schemas.microsoft.com/office/powerpoint/2010/main" val="2240462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D72AB8-55D0-425D-98FB-F0A411C0E1EE}"/>
              </a:ext>
            </a:extLst>
          </p:cNvPr>
          <p:cNvSpPr>
            <a:spLocks noGrp="1"/>
          </p:cNvSpPr>
          <p:nvPr>
            <p:ph type="title"/>
          </p:nvPr>
        </p:nvSpPr>
        <p:spPr/>
        <p:txBody>
          <a:bodyPr/>
          <a:lstStyle/>
          <a:p>
            <a:r>
              <a:rPr lang="fr-FR" dirty="0">
                <a:ea typeface="+mj-lt"/>
                <a:cs typeface="+mj-lt"/>
              </a:rPr>
              <a:t>Définition</a:t>
            </a:r>
            <a:endParaRPr lang="fr-FR" dirty="0"/>
          </a:p>
        </p:txBody>
      </p:sp>
      <p:sp>
        <p:nvSpPr>
          <p:cNvPr id="3" name="Espace réservé du contenu 2">
            <a:extLst>
              <a:ext uri="{FF2B5EF4-FFF2-40B4-BE49-F238E27FC236}">
                <a16:creationId xmlns:a16="http://schemas.microsoft.com/office/drawing/2014/main" id="{4AE90AD3-A86A-4A6F-9BED-80FC6BB5C545}"/>
              </a:ext>
            </a:extLst>
          </p:cNvPr>
          <p:cNvSpPr>
            <a:spLocks noGrp="1"/>
          </p:cNvSpPr>
          <p:nvPr>
            <p:ph idx="1"/>
          </p:nvPr>
        </p:nvSpPr>
        <p:spPr/>
        <p:txBody>
          <a:bodyPr vert="horz" lIns="91440" tIns="45720" rIns="91440" bIns="45720" rtlCol="0" anchor="t">
            <a:normAutofit/>
          </a:bodyPr>
          <a:lstStyle/>
          <a:p>
            <a:r>
              <a:rPr lang="fr-FR" dirty="0">
                <a:ea typeface="+mn-lt"/>
                <a:cs typeface="+mn-lt"/>
              </a:rPr>
              <a:t>      Le marché public est défini comme étant un contrat à titre onéreux conclu entre, d'une part, un maitre d'ouvrage et, d'autre part, une personne physique ou morale appelée entrepreneur, fournisseur ou prestataire de services ayant pour objet.</a:t>
            </a:r>
            <a:endParaRPr lang="fr-FR" dirty="0"/>
          </a:p>
          <a:p>
            <a:endParaRPr lang="fr-FR" dirty="0"/>
          </a:p>
        </p:txBody>
      </p:sp>
    </p:spTree>
    <p:extLst>
      <p:ext uri="{BB962C8B-B14F-4D97-AF65-F5344CB8AC3E}">
        <p14:creationId xmlns:p14="http://schemas.microsoft.com/office/powerpoint/2010/main" val="4072216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6" name="Rectangle 1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FF6E2AD4-4056-469A-B2B0-1AA9C88E4D99}"/>
              </a:ext>
            </a:extLst>
          </p:cNvPr>
          <p:cNvSpPr>
            <a:spLocks noGrp="1"/>
          </p:cNvSpPr>
          <p:nvPr>
            <p:ph type="title"/>
          </p:nvPr>
        </p:nvSpPr>
        <p:spPr>
          <a:xfrm>
            <a:off x="680321" y="2063262"/>
            <a:ext cx="3739279" cy="2661052"/>
          </a:xfrm>
        </p:spPr>
        <p:txBody>
          <a:bodyPr>
            <a:normAutofit/>
          </a:bodyPr>
          <a:lstStyle/>
          <a:p>
            <a:r>
              <a:rPr lang="fr-FR" sz="4400" dirty="0">
                <a:solidFill>
                  <a:srgbClr val="FFFFFF"/>
                </a:solidFill>
                <a:ea typeface="+mj-lt"/>
                <a:cs typeface="+mj-lt"/>
              </a:rPr>
              <a:t>Différents types de MP</a:t>
            </a:r>
            <a:endParaRPr lang="fr-FR" sz="4400" dirty="0">
              <a:solidFill>
                <a:srgbClr val="FFFFFF"/>
              </a:solidFill>
            </a:endParaRPr>
          </a:p>
        </p:txBody>
      </p:sp>
      <p:sp>
        <p:nvSpPr>
          <p:cNvPr id="3" name="Espace réservé du contenu 2">
            <a:extLst>
              <a:ext uri="{FF2B5EF4-FFF2-40B4-BE49-F238E27FC236}">
                <a16:creationId xmlns:a16="http://schemas.microsoft.com/office/drawing/2014/main" id="{23F508AB-EE6C-44EE-BC72-CC1531512246}"/>
              </a:ext>
            </a:extLst>
          </p:cNvPr>
          <p:cNvSpPr>
            <a:spLocks noGrp="1"/>
          </p:cNvSpPr>
          <p:nvPr>
            <p:ph idx="1"/>
          </p:nvPr>
        </p:nvSpPr>
        <p:spPr>
          <a:xfrm>
            <a:off x="5287995" y="661106"/>
            <a:ext cx="6257362" cy="5503101"/>
          </a:xfrm>
        </p:spPr>
        <p:txBody>
          <a:bodyPr vert="horz" lIns="91440" tIns="45720" rIns="91440" bIns="45720" rtlCol="0" anchor="ctr">
            <a:normAutofit/>
          </a:bodyPr>
          <a:lstStyle/>
          <a:p>
            <a:r>
              <a:rPr lang="fr-FR" sz="2000" dirty="0">
                <a:solidFill>
                  <a:srgbClr val="FFFFFF"/>
                </a:solidFill>
                <a:ea typeface="+mn-lt"/>
                <a:cs typeface="+mn-lt"/>
              </a:rPr>
              <a:t>Marchés de travaux:</a:t>
            </a:r>
            <a:endParaRPr lang="fr-FR" sz="2000" dirty="0">
              <a:solidFill>
                <a:srgbClr val="FFFFFF"/>
              </a:solidFill>
            </a:endParaRPr>
          </a:p>
          <a:p>
            <a:pPr marL="0" indent="0">
              <a:buNone/>
            </a:pPr>
            <a:r>
              <a:rPr lang="fr-FR" sz="2000" dirty="0">
                <a:solidFill>
                  <a:srgbClr val="FFFFFF"/>
                </a:solidFill>
                <a:ea typeface="+mn-lt"/>
                <a:cs typeface="+mn-lt"/>
              </a:rPr>
              <a:t>    Ce sont des contrats ayant pour objet l'exécution de travaux relatifs notamment à la construction, à la reconstruction, à la démolition  d'un ouvrage ou d'une structure ainsi que les travaux de reboisements. </a:t>
            </a:r>
          </a:p>
          <a:p>
            <a:r>
              <a:rPr lang="fr-FR" sz="2000" dirty="0">
                <a:solidFill>
                  <a:srgbClr val="FFFFFF"/>
                </a:solidFill>
                <a:ea typeface="+mn-lt"/>
                <a:cs typeface="+mn-lt"/>
              </a:rPr>
              <a:t>Marchés de fournitures :</a:t>
            </a:r>
            <a:endParaRPr lang="fr-FR" sz="2000" dirty="0">
              <a:solidFill>
                <a:srgbClr val="FFFFFF"/>
              </a:solidFill>
            </a:endParaRPr>
          </a:p>
          <a:p>
            <a:pPr marL="0" indent="0">
              <a:buNone/>
            </a:pPr>
            <a:r>
              <a:rPr lang="fr-FR" sz="2000" dirty="0">
                <a:solidFill>
                  <a:srgbClr val="FFFFFF"/>
                </a:solidFill>
                <a:ea typeface="+mn-lt"/>
                <a:cs typeface="+mn-lt"/>
              </a:rPr>
              <a:t>  sont des contrats ayant pour objet l'achat ou la location avec option d’achat, de produits ou de matériels. </a:t>
            </a:r>
            <a:endParaRPr lang="fr-FR" sz="2000" dirty="0">
              <a:solidFill>
                <a:srgbClr val="FFFFFF"/>
              </a:solidFill>
            </a:endParaRPr>
          </a:p>
          <a:p>
            <a:r>
              <a:rPr lang="fr-FR" sz="2000" dirty="0">
                <a:solidFill>
                  <a:srgbClr val="FFFFFF"/>
                </a:solidFill>
                <a:ea typeface="+mn-lt"/>
                <a:cs typeface="+mn-lt"/>
              </a:rPr>
              <a:t>Marchés de prestation de services:</a:t>
            </a:r>
            <a:endParaRPr lang="fr-FR" sz="2000" dirty="0">
              <a:solidFill>
                <a:srgbClr val="FFFFFF"/>
              </a:solidFill>
            </a:endParaRPr>
          </a:p>
          <a:p>
            <a:pPr marL="0" indent="0">
              <a:buNone/>
            </a:pPr>
            <a:r>
              <a:rPr lang="fr-FR" sz="2000" dirty="0">
                <a:solidFill>
                  <a:srgbClr val="FFFFFF"/>
                </a:solidFill>
                <a:ea typeface="+mn-lt"/>
                <a:cs typeface="+mn-lt"/>
              </a:rPr>
              <a:t>    sont des contrats ayant pour objet la réalisation de prestations de services qui ne peuvent être qualifiés ni de travaux ni de fournitures. </a:t>
            </a:r>
            <a:endParaRPr lang="fr-FR" sz="2000" dirty="0">
              <a:solidFill>
                <a:srgbClr val="FFFFFF"/>
              </a:solidFill>
            </a:endParaRPr>
          </a:p>
          <a:p>
            <a:endParaRPr lang="fr-FR" sz="2000" dirty="0">
              <a:solidFill>
                <a:srgbClr val="FFFFFF"/>
              </a:solidFill>
            </a:endParaRPr>
          </a:p>
        </p:txBody>
      </p:sp>
    </p:spTree>
    <p:extLst>
      <p:ext uri="{BB962C8B-B14F-4D97-AF65-F5344CB8AC3E}">
        <p14:creationId xmlns:p14="http://schemas.microsoft.com/office/powerpoint/2010/main" val="3107184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949EA3CE-CD0A-4B96-A8D2-4485A93CC1B5}"/>
              </a:ext>
            </a:extLst>
          </p:cNvPr>
          <p:cNvSpPr>
            <a:spLocks noGrp="1"/>
          </p:cNvSpPr>
          <p:nvPr>
            <p:ph type="title"/>
          </p:nvPr>
        </p:nvSpPr>
        <p:spPr>
          <a:xfrm>
            <a:off x="680321" y="2063262"/>
            <a:ext cx="3739279" cy="2661052"/>
          </a:xfrm>
        </p:spPr>
        <p:txBody>
          <a:bodyPr>
            <a:normAutofit/>
          </a:bodyPr>
          <a:lstStyle/>
          <a:p>
            <a:pPr algn="r"/>
            <a:r>
              <a:rPr lang="fr-FR" sz="4400"/>
              <a:t>Modes de passation</a:t>
            </a:r>
          </a:p>
        </p:txBody>
      </p:sp>
      <p:graphicFrame>
        <p:nvGraphicFramePr>
          <p:cNvPr id="5" name="Espace réservé du contenu 2">
            <a:extLst>
              <a:ext uri="{FF2B5EF4-FFF2-40B4-BE49-F238E27FC236}">
                <a16:creationId xmlns:a16="http://schemas.microsoft.com/office/drawing/2014/main" id="{D743F088-886E-4E89-B659-3CBC11682EA5}"/>
              </a:ext>
            </a:extLst>
          </p:cNvPr>
          <p:cNvGraphicFramePr>
            <a:graphicFrameLocks noGrp="1"/>
          </p:cNvGraphicFramePr>
          <p:nvPr>
            <p:ph idx="1"/>
            <p:extLst>
              <p:ext uri="{D42A27DB-BD31-4B8C-83A1-F6EECF244321}">
                <p14:modId xmlns:p14="http://schemas.microsoft.com/office/powerpoint/2010/main" val="1984141417"/>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93711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64DAFB-AD9A-4E52-B026-8641CCD67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747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3B1C8FC-E1FE-470B-AB3B-D4B1D8C9DEC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56ED1086-4FBF-41E3-B23D-0AF086E76F1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0585826" y="2846786"/>
            <a:ext cx="1602997" cy="144270"/>
          </a:xfrm>
          <a:prstGeom prst="rect">
            <a:avLst/>
          </a:prstGeom>
        </p:spPr>
      </p:pic>
      <p:pic>
        <p:nvPicPr>
          <p:cNvPr id="14" name="Picture 13">
            <a:extLst>
              <a:ext uri="{FF2B5EF4-FFF2-40B4-BE49-F238E27FC236}">
                <a16:creationId xmlns:a16="http://schemas.microsoft.com/office/drawing/2014/main" id="{8900C04C-9973-40F3-8121-55AC6A472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5851041"/>
            <a:ext cx="9936886" cy="321164"/>
          </a:xfrm>
          <a:prstGeom prst="rect">
            <a:avLst/>
          </a:prstGeom>
        </p:spPr>
      </p:pic>
      <p:sp>
        <p:nvSpPr>
          <p:cNvPr id="16" name="Rectangle 15">
            <a:extLst>
              <a:ext uri="{FF2B5EF4-FFF2-40B4-BE49-F238E27FC236}">
                <a16:creationId xmlns:a16="http://schemas.microsoft.com/office/drawing/2014/main" id="{CD6B57F6-C734-4FDA-9495-94E602DC5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89448"/>
            <a:ext cx="9936887" cy="4381221"/>
          </a:xfrm>
          <a:prstGeom prst="rect">
            <a:avLst/>
          </a:prstGeom>
          <a:solidFill>
            <a:srgbClr val="0D0D0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92D54E04-180F-4E85-A657-E17233D3ED4B}"/>
              </a:ext>
            </a:extLst>
          </p:cNvPr>
          <p:cNvSpPr>
            <a:spLocks noGrp="1"/>
          </p:cNvSpPr>
          <p:nvPr>
            <p:ph idx="1"/>
          </p:nvPr>
        </p:nvSpPr>
        <p:spPr>
          <a:xfrm>
            <a:off x="680321" y="1960966"/>
            <a:ext cx="8601055" cy="3418626"/>
          </a:xfrm>
        </p:spPr>
        <p:txBody>
          <a:bodyPr vert="horz" lIns="91440" tIns="45720" rIns="91440" bIns="45720" rtlCol="0" anchor="t">
            <a:normAutofit/>
          </a:bodyPr>
          <a:lstStyle/>
          <a:p>
            <a:r>
              <a:rPr lang="fr-FR" sz="2000">
                <a:solidFill>
                  <a:srgbClr val="FFFFFF"/>
                </a:solidFill>
                <a:ea typeface="+mn-lt"/>
                <a:cs typeface="+mn-lt"/>
              </a:rPr>
              <a:t>Marchés passés sur appel d’offres : </a:t>
            </a:r>
            <a:endParaRPr lang="fr-FR" sz="2000">
              <a:solidFill>
                <a:srgbClr val="FFFFFF"/>
              </a:solidFill>
            </a:endParaRPr>
          </a:p>
          <a:p>
            <a:pPr marL="0" indent="0">
              <a:buNone/>
            </a:pPr>
            <a:r>
              <a:rPr lang="fr-FR" sz="2000">
                <a:solidFill>
                  <a:srgbClr val="FFFFFF"/>
                </a:solidFill>
                <a:ea typeface="+mn-lt"/>
                <a:cs typeface="+mn-lt"/>
              </a:rPr>
              <a:t>        L’ appel d’ offres est  une procédure qui permet à un commanditaire, de faire le choix de l‘entreprise  la plus à même de réaliser une prestation de travaux, fournitures ou services. Le but est de mettre plusieurs entreprises en concurrence pour fournir un produit ou un service.   </a:t>
            </a:r>
            <a:endParaRPr lang="fr-FR" sz="2000">
              <a:solidFill>
                <a:srgbClr val="FFFFFF"/>
              </a:solidFill>
            </a:endParaRPr>
          </a:p>
          <a:p>
            <a:endParaRPr lang="fr-FR" sz="2000">
              <a:solidFill>
                <a:srgbClr val="FFFFFF"/>
              </a:solidFill>
            </a:endParaRPr>
          </a:p>
        </p:txBody>
      </p:sp>
      <p:sp>
        <p:nvSpPr>
          <p:cNvPr id="18" name="Rectangle 17">
            <a:extLst>
              <a:ext uri="{FF2B5EF4-FFF2-40B4-BE49-F238E27FC236}">
                <a16:creationId xmlns:a16="http://schemas.microsoft.com/office/drawing/2014/main" id="{D6C984CB-7FE4-4AD0-8CF7-11AD5573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148944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15044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r>
              <a:rPr lang="fr-FR" dirty="0">
                <a:solidFill>
                  <a:srgbClr val="FFFFFF"/>
                </a:solidFill>
              </a:rPr>
              <a:t>L'appel d'offres peut être :</a:t>
            </a:r>
            <a:endParaRPr lang="fr-FR" dirty="0">
              <a:solidFill>
                <a:srgbClr val="FFFFFF"/>
              </a:solidFill>
              <a:ea typeface="+mn-lt"/>
              <a:cs typeface="+mn-lt"/>
            </a:endParaRPr>
          </a:p>
          <a:p>
            <a:r>
              <a:rPr lang="fr-FR" dirty="0">
                <a:solidFill>
                  <a:srgbClr val="FFFFFF"/>
                </a:solidFill>
              </a:rPr>
              <a:t>Ouvert lorsque tout concurrent peut obtenir le dossier de consultation et présenter sa candidature.</a:t>
            </a:r>
            <a:endParaRPr lang="fr-FR" dirty="0">
              <a:solidFill>
                <a:srgbClr val="FFFFFF"/>
              </a:solidFill>
              <a:ea typeface="+mn-lt"/>
              <a:cs typeface="+mn-lt"/>
            </a:endParaRPr>
          </a:p>
          <a:p>
            <a:r>
              <a:rPr lang="fr-FR" dirty="0">
                <a:solidFill>
                  <a:srgbClr val="FFFFFF"/>
                </a:solidFill>
              </a:rPr>
              <a:t>Restreint: lorsque seuls peuvent remettre des offres, les concurrents que le maitre d'ouvrage a décidé de consulter. </a:t>
            </a:r>
            <a:endParaRPr lang="fr-FR" dirty="0">
              <a:solidFill>
                <a:srgbClr val="FFFFFF"/>
              </a:solidFill>
              <a:ea typeface="+mn-lt"/>
              <a:cs typeface="+mn-lt"/>
            </a:endParaRPr>
          </a:p>
          <a:p>
            <a:r>
              <a:rPr lang="fr-FR" dirty="0">
                <a:solidFill>
                  <a:srgbClr val="FFFFFF"/>
                </a:solidFill>
              </a:rPr>
              <a:t>Avec présélection : lorsque seuls sont autorisés à présenter des offres</a:t>
            </a:r>
            <a:r>
              <a:rPr lang="fr-FR" dirty="0"/>
              <a:t> ,après avis d'une commission d'admission, les concurrents présentant les capacités suffisantes, notamment du point de vue technique et financier. </a:t>
            </a:r>
          </a:p>
          <a:p>
            <a:endParaRPr lang="fr-FR" dirty="0"/>
          </a:p>
        </p:txBody>
      </p:sp>
    </p:spTree>
    <p:extLst>
      <p:ext uri="{BB962C8B-B14F-4D97-AF65-F5344CB8AC3E}">
        <p14:creationId xmlns:p14="http://schemas.microsoft.com/office/powerpoint/2010/main" val="3283194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64DAFB-AD9A-4E52-B026-8641CCD67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747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3B1C8FC-E1FE-470B-AB3B-D4B1D8C9DEC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56ED1086-4FBF-41E3-B23D-0AF086E76F1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0585826" y="2846786"/>
            <a:ext cx="1602997" cy="144270"/>
          </a:xfrm>
          <a:prstGeom prst="rect">
            <a:avLst/>
          </a:prstGeom>
        </p:spPr>
      </p:pic>
      <p:pic>
        <p:nvPicPr>
          <p:cNvPr id="14" name="Picture 13">
            <a:extLst>
              <a:ext uri="{FF2B5EF4-FFF2-40B4-BE49-F238E27FC236}">
                <a16:creationId xmlns:a16="http://schemas.microsoft.com/office/drawing/2014/main" id="{8900C04C-9973-40F3-8121-55AC6A472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5851041"/>
            <a:ext cx="9936886" cy="321164"/>
          </a:xfrm>
          <a:prstGeom prst="rect">
            <a:avLst/>
          </a:prstGeom>
        </p:spPr>
      </p:pic>
      <p:sp>
        <p:nvSpPr>
          <p:cNvPr id="16" name="Rectangle 15">
            <a:extLst>
              <a:ext uri="{FF2B5EF4-FFF2-40B4-BE49-F238E27FC236}">
                <a16:creationId xmlns:a16="http://schemas.microsoft.com/office/drawing/2014/main" id="{CD6B57F6-C734-4FDA-9495-94E602DC5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89448"/>
            <a:ext cx="9936887" cy="4381221"/>
          </a:xfrm>
          <a:prstGeom prst="rect">
            <a:avLst/>
          </a:prstGeom>
          <a:solidFill>
            <a:srgbClr val="0D0D0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5231310-6A42-4957-AED4-A8A06C6F7A0F}"/>
              </a:ext>
            </a:extLst>
          </p:cNvPr>
          <p:cNvSpPr>
            <a:spLocks noGrp="1"/>
          </p:cNvSpPr>
          <p:nvPr>
            <p:ph idx="1"/>
          </p:nvPr>
        </p:nvSpPr>
        <p:spPr>
          <a:xfrm>
            <a:off x="680321" y="1960966"/>
            <a:ext cx="8601055" cy="3418626"/>
          </a:xfrm>
        </p:spPr>
        <p:txBody>
          <a:bodyPr vert="horz" lIns="91440" tIns="45720" rIns="91440" bIns="45720" rtlCol="0" anchor="t">
            <a:normAutofit/>
          </a:bodyPr>
          <a:lstStyle/>
          <a:p>
            <a:r>
              <a:rPr lang="fr-FR" sz="2000" dirty="0">
                <a:solidFill>
                  <a:srgbClr val="FFFFFF"/>
                </a:solidFill>
                <a:ea typeface="+mn-lt"/>
                <a:cs typeface="+mn-lt"/>
              </a:rPr>
              <a:t>Marchés passés par concours :</a:t>
            </a:r>
            <a:endParaRPr lang="fr-FR" sz="2000" dirty="0">
              <a:solidFill>
                <a:srgbClr val="FFFFFF"/>
              </a:solidFill>
            </a:endParaRPr>
          </a:p>
          <a:p>
            <a:pPr marL="0" indent="0">
              <a:buNone/>
            </a:pPr>
            <a:r>
              <a:rPr lang="fr-FR" sz="2000" dirty="0">
                <a:solidFill>
                  <a:srgbClr val="FFFFFF"/>
                </a:solidFill>
                <a:ea typeface="+mn-lt"/>
                <a:cs typeface="+mn-lt"/>
              </a:rPr>
              <a:t>      Le concours met en compétition des concurrents, sur la base d’un programme, pour la réalisation d’une prestation nécessitant des recherches particulières. </a:t>
            </a:r>
            <a:r>
              <a:rPr lang="fr-FR" sz="2000" dirty="0"/>
              <a:t>Le concours porte: </a:t>
            </a:r>
          </a:p>
          <a:p>
            <a:pPr marL="0" indent="0">
              <a:buNone/>
            </a:pPr>
            <a:r>
              <a:rPr lang="fr-FR" sz="2000" dirty="0"/>
              <a:t>  - Soit sur la conception d'un projet ; </a:t>
            </a:r>
          </a:p>
          <a:p>
            <a:pPr marL="0" indent="0">
              <a:buNone/>
            </a:pPr>
            <a:r>
              <a:rPr lang="fr-FR" sz="2000" dirty="0"/>
              <a:t>  - Soit à la fois sur la conception d'un projet et la réalisation de l’étude y afférente …</a:t>
            </a:r>
          </a:p>
          <a:p>
            <a:pPr marL="0" indent="0">
              <a:buNone/>
            </a:pPr>
            <a:endParaRPr lang="fr-FR" sz="2000" dirty="0">
              <a:solidFill>
                <a:srgbClr val="FFFFFF"/>
              </a:solidFill>
            </a:endParaRPr>
          </a:p>
          <a:p>
            <a:endParaRPr lang="fr-FR" sz="2000" dirty="0">
              <a:solidFill>
                <a:srgbClr val="FFFFFF"/>
              </a:solidFill>
            </a:endParaRPr>
          </a:p>
        </p:txBody>
      </p:sp>
      <p:sp>
        <p:nvSpPr>
          <p:cNvPr id="18" name="Rectangle 17">
            <a:extLst>
              <a:ext uri="{FF2B5EF4-FFF2-40B4-BE49-F238E27FC236}">
                <a16:creationId xmlns:a16="http://schemas.microsoft.com/office/drawing/2014/main" id="{D6C984CB-7FE4-4AD0-8CF7-11AD5573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148944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00125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64DAFB-AD9A-4E52-B026-8641CCD67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747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3B1C8FC-E1FE-470B-AB3B-D4B1D8C9DEC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56ED1086-4FBF-41E3-B23D-0AF086E76F1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0585826" y="2846786"/>
            <a:ext cx="1602997" cy="144270"/>
          </a:xfrm>
          <a:prstGeom prst="rect">
            <a:avLst/>
          </a:prstGeom>
        </p:spPr>
      </p:pic>
      <p:pic>
        <p:nvPicPr>
          <p:cNvPr id="14" name="Picture 13">
            <a:extLst>
              <a:ext uri="{FF2B5EF4-FFF2-40B4-BE49-F238E27FC236}">
                <a16:creationId xmlns:a16="http://schemas.microsoft.com/office/drawing/2014/main" id="{8900C04C-9973-40F3-8121-55AC6A472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5851041"/>
            <a:ext cx="9936886" cy="321164"/>
          </a:xfrm>
          <a:prstGeom prst="rect">
            <a:avLst/>
          </a:prstGeom>
        </p:spPr>
      </p:pic>
      <p:sp>
        <p:nvSpPr>
          <p:cNvPr id="16" name="Rectangle 15">
            <a:extLst>
              <a:ext uri="{FF2B5EF4-FFF2-40B4-BE49-F238E27FC236}">
                <a16:creationId xmlns:a16="http://schemas.microsoft.com/office/drawing/2014/main" id="{CD6B57F6-C734-4FDA-9495-94E602DC5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89448"/>
            <a:ext cx="9936887" cy="4381221"/>
          </a:xfrm>
          <a:prstGeom prst="rect">
            <a:avLst/>
          </a:prstGeom>
          <a:solidFill>
            <a:srgbClr val="0D0D0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D4393B3F-B856-4BCE-9828-A04689F1A36A}"/>
              </a:ext>
            </a:extLst>
          </p:cNvPr>
          <p:cNvSpPr>
            <a:spLocks noGrp="1"/>
          </p:cNvSpPr>
          <p:nvPr>
            <p:ph idx="1"/>
          </p:nvPr>
        </p:nvSpPr>
        <p:spPr>
          <a:xfrm>
            <a:off x="680321" y="1960966"/>
            <a:ext cx="8601055" cy="3418626"/>
          </a:xfrm>
        </p:spPr>
        <p:txBody>
          <a:bodyPr vert="horz" lIns="91440" tIns="45720" rIns="91440" bIns="45720" rtlCol="0" anchor="t">
            <a:normAutofit/>
          </a:bodyPr>
          <a:lstStyle/>
          <a:p>
            <a:r>
              <a:rPr lang="fr-FR" sz="2000">
                <a:solidFill>
                  <a:srgbClr val="FFFFFF"/>
                </a:solidFill>
                <a:ea typeface="+mn-lt"/>
                <a:cs typeface="+mn-lt"/>
              </a:rPr>
              <a:t>Marchés passés selon la procédure négociée: </a:t>
            </a:r>
            <a:endParaRPr lang="fr-FR" sz="2000">
              <a:solidFill>
                <a:srgbClr val="FFFFFF"/>
              </a:solidFill>
            </a:endParaRPr>
          </a:p>
          <a:p>
            <a:pPr marL="0" indent="0">
              <a:buNone/>
            </a:pPr>
            <a:r>
              <a:rPr lang="fr-FR" sz="2000">
                <a:solidFill>
                  <a:srgbClr val="FFFFFF"/>
                </a:solidFill>
                <a:ea typeface="+mn-lt"/>
                <a:cs typeface="+mn-lt"/>
              </a:rPr>
              <a:t>        La procédure négociée est un moyen par lequel une commission  de négociation désignée par le maître d’ouvrage sous sa responsabilité, choisit l'attributaire du marché après consultation de candidats et négociation des conditions du marché avec un ou plusieurs d'entre eux.</a:t>
            </a:r>
          </a:p>
          <a:p>
            <a:endParaRPr lang="fr-FR" sz="2000">
              <a:solidFill>
                <a:srgbClr val="FFFFFF"/>
              </a:solidFill>
            </a:endParaRPr>
          </a:p>
        </p:txBody>
      </p:sp>
      <p:sp>
        <p:nvSpPr>
          <p:cNvPr id="18" name="Rectangle 17">
            <a:extLst>
              <a:ext uri="{FF2B5EF4-FFF2-40B4-BE49-F238E27FC236}">
                <a16:creationId xmlns:a16="http://schemas.microsoft.com/office/drawing/2014/main" id="{D6C984CB-7FE4-4AD0-8CF7-11AD5573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148944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86501884"/>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TC104033917[[fn=Berlin]]</Template>
  <TotalTime>87</TotalTime>
  <Words>1005</Words>
  <Application>Microsoft Office PowerPoint</Application>
  <PresentationFormat>Widescreen</PresentationFormat>
  <Paragraphs>68</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Trebuchet MS</vt:lpstr>
      <vt:lpstr>Berlin</vt:lpstr>
      <vt:lpstr>Les marchés publics</vt:lpstr>
      <vt:lpstr>Le plan </vt:lpstr>
      <vt:lpstr>Définition</vt:lpstr>
      <vt:lpstr>Différents types de MP</vt:lpstr>
      <vt:lpstr>Modes de passation</vt:lpstr>
      <vt:lpstr>PowerPoint Presentation</vt:lpstr>
      <vt:lpstr>PowerPoint Presentation</vt:lpstr>
      <vt:lpstr>PowerPoint Presentation</vt:lpstr>
      <vt:lpstr>PowerPoint Presentation</vt:lpstr>
      <vt:lpstr>PowerPoint Presentation</vt:lpstr>
      <vt:lpstr>L'exécution des marchés publics:</vt:lpstr>
      <vt:lpstr>Types de MP selon l'exécution :</vt:lpstr>
      <vt:lpstr>PowerPoint Presentation</vt:lpstr>
      <vt:lpstr>PowerPoint Presentation</vt:lpstr>
      <vt:lpstr>PowerPoint Presentation</vt:lpstr>
      <vt:lpstr>Bibliographie.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HP EliteBook 8440p</cp:lastModifiedBy>
  <cp:revision>215</cp:revision>
  <dcterms:created xsi:type="dcterms:W3CDTF">2021-01-12T16:29:24Z</dcterms:created>
  <dcterms:modified xsi:type="dcterms:W3CDTF">2022-12-21T16:32:49Z</dcterms:modified>
</cp:coreProperties>
</file>